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98" r:id="rId2"/>
    <p:sldId id="258" r:id="rId3"/>
    <p:sldId id="259" r:id="rId4"/>
    <p:sldId id="389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393" r:id="rId14"/>
    <p:sldId id="407" r:id="rId15"/>
    <p:sldId id="391" r:id="rId16"/>
    <p:sldId id="408" r:id="rId17"/>
    <p:sldId id="31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92"/>
    <a:srgbClr val="79D9FB"/>
    <a:srgbClr val="0071BC"/>
    <a:srgbClr val="CF2A0F"/>
    <a:srgbClr val="1B1464"/>
    <a:srgbClr val="29ABE2"/>
    <a:srgbClr val="4F81BD"/>
    <a:srgbClr val="C55A11"/>
    <a:srgbClr val="7F7F7F"/>
    <a:srgbClr val="B3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2" y="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Y="-86904" custLinFactNeighborX="-86596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1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1"/>
      <dgm:spPr/>
    </dgm:pt>
    <dgm:pt modelId="{CBD42EC3-05A7-400E-9B7C-AE97E0021103}" type="pres">
      <dgm:prSet presAssocID="{75ED6A70-09C0-4B9C-A6C5-28342730B5FF}" presName="text2" presStyleLbl="fgAcc2" presStyleIdx="0" presStyleCnt="1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5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5"/>
      <dgm:spPr/>
    </dgm:pt>
    <dgm:pt modelId="{86CEA36C-CA8F-4B0B-8D33-7D6C07A4C886}" type="pres">
      <dgm:prSet presAssocID="{C3895D0E-643A-40AE-BAC2-B619C44ED9EE}" presName="text3" presStyleLbl="fgAcc3" presStyleIdx="0" presStyleCnt="5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5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5"/>
      <dgm:spPr/>
    </dgm:pt>
    <dgm:pt modelId="{EC49DAB3-E3A7-4598-9B4C-10F237B529F9}" type="pres">
      <dgm:prSet presAssocID="{56F6F625-AA4F-4779-B35A-1CAF1D1A349A}" presName="text3" presStyleLbl="fgAcc3" presStyleIdx="1" presStyleCnt="5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5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5"/>
      <dgm:spPr/>
    </dgm:pt>
    <dgm:pt modelId="{853B8657-F21C-4907-B357-CCE0F07E0311}" type="pres">
      <dgm:prSet presAssocID="{0587FDEB-C7B5-43EE-B6B5-24A3A02B8A63}" presName="text3" presStyleLbl="fgAcc3" presStyleIdx="2" presStyleCnt="5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5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5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78B00A55-ED91-40C9-A5B9-9644C5840000}" type="pres">
      <dgm:prSet presAssocID="{5557C016-73EC-42C5-91A3-77A3BC0B5FA2}" presName="text3" presStyleLbl="fgAcc3" presStyleIdx="3" presStyleCnt="5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5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5"/>
      <dgm:spPr/>
    </dgm:pt>
    <dgm:pt modelId="{4F87D76D-C5E2-4401-B100-54EDA5D607FE}" type="pres">
      <dgm:prSet presAssocID="{63F14536-BAE8-4FF7-B77F-B3A59CE442E5}" presName="text3" presStyleLbl="fgAcc3" presStyleIdx="4" presStyleCnt="5" custScaleX="184577" custScaleY="184577" custLinFactX="-227615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Y="-86904" custLinFactNeighborX="-86596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1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1"/>
      <dgm:spPr/>
    </dgm:pt>
    <dgm:pt modelId="{CBD42EC3-05A7-400E-9B7C-AE97E0021103}" type="pres">
      <dgm:prSet presAssocID="{75ED6A70-09C0-4B9C-A6C5-28342730B5FF}" presName="text2" presStyleLbl="fgAcc2" presStyleIdx="0" presStyleCnt="1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5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5"/>
      <dgm:spPr/>
    </dgm:pt>
    <dgm:pt modelId="{86CEA36C-CA8F-4B0B-8D33-7D6C07A4C886}" type="pres">
      <dgm:prSet presAssocID="{C3895D0E-643A-40AE-BAC2-B619C44ED9EE}" presName="text3" presStyleLbl="fgAcc3" presStyleIdx="0" presStyleCnt="5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5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5"/>
      <dgm:spPr/>
    </dgm:pt>
    <dgm:pt modelId="{EC49DAB3-E3A7-4598-9B4C-10F237B529F9}" type="pres">
      <dgm:prSet presAssocID="{56F6F625-AA4F-4779-B35A-1CAF1D1A349A}" presName="text3" presStyleLbl="fgAcc3" presStyleIdx="1" presStyleCnt="5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5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5"/>
      <dgm:spPr/>
    </dgm:pt>
    <dgm:pt modelId="{853B8657-F21C-4907-B357-CCE0F07E0311}" type="pres">
      <dgm:prSet presAssocID="{0587FDEB-C7B5-43EE-B6B5-24A3A02B8A63}" presName="text3" presStyleLbl="fgAcc3" presStyleIdx="2" presStyleCnt="5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5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5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78B00A55-ED91-40C9-A5B9-9644C5840000}" type="pres">
      <dgm:prSet presAssocID="{5557C016-73EC-42C5-91A3-77A3BC0B5FA2}" presName="text3" presStyleLbl="fgAcc3" presStyleIdx="3" presStyleCnt="5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5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5"/>
      <dgm:spPr/>
    </dgm:pt>
    <dgm:pt modelId="{4F87D76D-C5E2-4401-B100-54EDA5D607FE}" type="pres">
      <dgm:prSet presAssocID="{63F14536-BAE8-4FF7-B77F-B3A59CE442E5}" presName="text3" presStyleLbl="fgAcc3" presStyleIdx="4" presStyleCnt="5" custScaleX="184577" custScaleY="184577" custLinFactX="-227615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/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7A38E5-7985-4511-95A5-2AD64E0BD21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A059874-DBA0-4FEA-BA35-E5536FD9AC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A2CAEC-1EE4-4863-A16F-D58813670B56}" type="par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D853D72-A04D-41DA-83D3-2B298B12A979}" type="sibTrans" cxnId="{4001AA6B-35B3-4005-BB0B-AB6E33810439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5ED6A70-09C0-4B9C-A6C5-28342730B5FF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8DD05744-832B-49AA-8EE7-45C502028790}" type="par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7D9491C2-2347-437E-A7C8-7BBDB9FC0F89}" type="sibTrans" cxnId="{C07310B7-B73C-4391-B1D7-280844AE684D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07CD49B-1C18-4EA7-A125-69573CFFE6C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D130599-3B37-433D-BA77-27F150201917}" type="par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A4DE744D-6F60-4121-8E8B-1C4059ED78B3}" type="sibTrans" cxnId="{4821D14E-4D9C-440A-B36E-A883CD6B833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5B75E84-435F-4241-9351-33C9C6A00E76}">
      <dgm:prSet phldrT="[텍스트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1100" b="1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4E9EDE74-06F1-4AC4-8277-D0713FF86DB9}" type="par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19388773-2480-476D-AA21-403114827FE2}" type="sibTrans" cxnId="{8122F3A7-C7C7-46B4-8AD8-D608B540C215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3F14536-BAE8-4FF7-B77F-B3A59CE442E5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2D43FDC-9D59-49C6-B744-13CFCC2408E2}" type="par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C1DDDBA-5B3A-4F13-B1D5-1EF378CBF5B3}" type="sibTrans" cxnId="{AFAB9D04-4BA0-470D-9692-4A02B485214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6F6F625-AA4F-4779-B35A-1CAF1D1A349A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6C1F2A5-E2A9-4883-9FEF-F67DDE0DF823}" type="par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D117EC27-31FF-4546-8E91-067192D21372}" type="sibTrans" cxnId="{65FFA954-5E64-41EB-8F98-27FE25190623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587FDEB-C7B5-43EE-B6B5-24A3A02B8A63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9A254B7-3B55-4784-8219-913030475D41}" type="par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68FFAAF2-7854-46F1-B0E1-0FB7C4D96C68}" type="sibTrans" cxnId="{B46B90F8-20C8-4EE6-916F-0328A1992D08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5557C016-73EC-42C5-91A3-77A3BC0B5FA2}">
      <dgm:prSet phldrT="[텍스트]" custT="1"/>
      <dgm:spPr/>
      <dgm:t>
        <a:bodyPr/>
        <a:lstStyle/>
        <a:p>
          <a:pPr latinLnBrk="1"/>
          <a:r>
            <a:rPr lang="en-US" altLang="ko-KR" sz="1100" b="1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0273EC74-AE2B-4765-918F-6F40E24DD05A}" type="par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2B85F01-FCE1-4EEB-8C3C-72382B21DD37}" type="sibTrans" cxnId="{D855EC9D-E359-47D8-8346-F3FC9A61C5D7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C3895D0E-643A-40AE-BAC2-B619C44ED9EE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dirty="0"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E01F441B-3CD9-4267-A30C-F1C38B713ADB}" type="sib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396AD191-8EAF-4712-9947-2B3EE42C2BA4}" type="parTrans" cxnId="{E688E029-806A-4BA5-A06C-D7E7441F3304}">
      <dgm:prSet/>
      <dgm:spPr/>
      <dgm:t>
        <a:bodyPr/>
        <a:lstStyle/>
        <a:p>
          <a:pPr latinLnBrk="1"/>
          <a:endParaRPr lang="ko-KR" altLang="en-US" sz="1100" b="1">
            <a:solidFill>
              <a:schemeClr val="tx1">
                <a:lumMod val="65000"/>
                <a:lumOff val="35000"/>
              </a:schemeClr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gm:t>
    </dgm:pt>
    <dgm:pt modelId="{FF66AD8C-48F4-4E6F-BFA5-B97D8411DAB2}" type="pres">
      <dgm:prSet presAssocID="{9A7A38E5-7985-4511-95A5-2AD64E0BD2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BD1E9B-7C73-4096-92D8-16C4DFE96B00}" type="pres">
      <dgm:prSet presAssocID="{4A059874-DBA0-4FEA-BA35-E5536FD9ACF8}" presName="hierRoot1" presStyleCnt="0"/>
      <dgm:spPr/>
    </dgm:pt>
    <dgm:pt modelId="{D461565C-8694-47A8-A331-DC3F62E3B148}" type="pres">
      <dgm:prSet presAssocID="{4A059874-DBA0-4FEA-BA35-E5536FD9ACF8}" presName="composite" presStyleCnt="0"/>
      <dgm:spPr/>
    </dgm:pt>
    <dgm:pt modelId="{13744AD9-8367-4613-BB47-54EABD444B8E}" type="pres">
      <dgm:prSet presAssocID="{4A059874-DBA0-4FEA-BA35-E5536FD9ACF8}" presName="background" presStyleLbl="node0" presStyleIdx="0" presStyleCnt="1"/>
      <dgm:spPr/>
    </dgm:pt>
    <dgm:pt modelId="{4439359B-2A16-4EC7-9137-4EF9B0ECD724}" type="pres">
      <dgm:prSet presAssocID="{4A059874-DBA0-4FEA-BA35-E5536FD9ACF8}" presName="text" presStyleLbl="fgAcc0" presStyleIdx="0" presStyleCnt="1" custScaleX="184577" custScaleY="184577" custLinFactX="-100000" custLinFactY="-86904" custLinFactNeighborX="-160048" custLinFactNeighborY="-100000">
        <dgm:presLayoutVars>
          <dgm:chPref val="3"/>
        </dgm:presLayoutVars>
      </dgm:prSet>
      <dgm:spPr/>
    </dgm:pt>
    <dgm:pt modelId="{06201104-1C72-46A9-BD09-D482403AA12B}" type="pres">
      <dgm:prSet presAssocID="{4A059874-DBA0-4FEA-BA35-E5536FD9ACF8}" presName="hierChild2" presStyleCnt="0"/>
      <dgm:spPr/>
    </dgm:pt>
    <dgm:pt modelId="{EFB0EB94-7FD8-4535-889B-A932F3A30BE7}" type="pres">
      <dgm:prSet presAssocID="{8DD05744-832B-49AA-8EE7-45C502028790}" presName="Name10" presStyleLbl="parChTrans1D2" presStyleIdx="0" presStyleCnt="2"/>
      <dgm:spPr/>
    </dgm:pt>
    <dgm:pt modelId="{EA5D7157-1DC4-4468-8BE2-55113726E66B}" type="pres">
      <dgm:prSet presAssocID="{75ED6A70-09C0-4B9C-A6C5-28342730B5FF}" presName="hierRoot2" presStyleCnt="0"/>
      <dgm:spPr/>
    </dgm:pt>
    <dgm:pt modelId="{1701204E-377A-4028-8154-29516C990345}" type="pres">
      <dgm:prSet presAssocID="{75ED6A70-09C0-4B9C-A6C5-28342730B5FF}" presName="composite2" presStyleCnt="0"/>
      <dgm:spPr/>
    </dgm:pt>
    <dgm:pt modelId="{7E9246CC-A6B9-41BD-BE17-E53EBD2AED13}" type="pres">
      <dgm:prSet presAssocID="{75ED6A70-09C0-4B9C-A6C5-28342730B5FF}" presName="background2" presStyleLbl="node2" presStyleIdx="0" presStyleCnt="2"/>
      <dgm:spPr/>
    </dgm:pt>
    <dgm:pt modelId="{CBD42EC3-05A7-400E-9B7C-AE97E0021103}" type="pres">
      <dgm:prSet presAssocID="{75ED6A70-09C0-4B9C-A6C5-28342730B5FF}" presName="text2" presStyleLbl="fgAcc2" presStyleIdx="0" presStyleCnt="2" custScaleX="184577" custScaleY="184577" custLinFactNeighborX="-86552" custLinFactNeighborY="-93602">
        <dgm:presLayoutVars>
          <dgm:chPref val="3"/>
        </dgm:presLayoutVars>
      </dgm:prSet>
      <dgm:spPr/>
    </dgm:pt>
    <dgm:pt modelId="{BC153F1C-DAD3-474F-B845-7987C5B99464}" type="pres">
      <dgm:prSet presAssocID="{75ED6A70-09C0-4B9C-A6C5-28342730B5FF}" presName="hierChild3" presStyleCnt="0"/>
      <dgm:spPr/>
    </dgm:pt>
    <dgm:pt modelId="{897DBF46-3545-4F17-8914-5EB0C5870180}" type="pres">
      <dgm:prSet presAssocID="{396AD191-8EAF-4712-9947-2B3EE42C2BA4}" presName="Name17" presStyleLbl="parChTrans1D3" presStyleIdx="0" presStyleCnt="6"/>
      <dgm:spPr/>
    </dgm:pt>
    <dgm:pt modelId="{EB1DBB27-5048-4A67-B708-A8377B9291F7}" type="pres">
      <dgm:prSet presAssocID="{C3895D0E-643A-40AE-BAC2-B619C44ED9EE}" presName="hierRoot3" presStyleCnt="0"/>
      <dgm:spPr/>
    </dgm:pt>
    <dgm:pt modelId="{9B331F24-8D2E-4111-B9D1-324F6E248B52}" type="pres">
      <dgm:prSet presAssocID="{C3895D0E-643A-40AE-BAC2-B619C44ED9EE}" presName="composite3" presStyleCnt="0"/>
      <dgm:spPr/>
    </dgm:pt>
    <dgm:pt modelId="{37CC103B-520D-4E20-9CEE-E12C52483F2C}" type="pres">
      <dgm:prSet presAssocID="{C3895D0E-643A-40AE-BAC2-B619C44ED9EE}" presName="background3" presStyleLbl="node3" presStyleIdx="0" presStyleCnt="6"/>
      <dgm:spPr/>
    </dgm:pt>
    <dgm:pt modelId="{86CEA36C-CA8F-4B0B-8D33-7D6C07A4C886}" type="pres">
      <dgm:prSet presAssocID="{C3895D0E-643A-40AE-BAC2-B619C44ED9EE}" presName="text3" presStyleLbl="fgAcc3" presStyleIdx="0" presStyleCnt="6" custScaleX="238869" custScaleY="184577" custLinFactX="28910" custLinFactNeighborX="100000" custLinFactNeighborY="-44544">
        <dgm:presLayoutVars>
          <dgm:chPref val="3"/>
        </dgm:presLayoutVars>
      </dgm:prSet>
      <dgm:spPr/>
    </dgm:pt>
    <dgm:pt modelId="{9B56C7E6-9C5C-40BF-9879-490D3728F261}" type="pres">
      <dgm:prSet presAssocID="{C3895D0E-643A-40AE-BAC2-B619C44ED9EE}" presName="hierChild4" presStyleCnt="0"/>
      <dgm:spPr/>
    </dgm:pt>
    <dgm:pt modelId="{9BC69070-16E1-426B-AE6A-6C8A3EAAC253}" type="pres">
      <dgm:prSet presAssocID="{E6C1F2A5-E2A9-4883-9FEF-F67DDE0DF823}" presName="Name17" presStyleLbl="parChTrans1D3" presStyleIdx="1" presStyleCnt="6"/>
      <dgm:spPr/>
    </dgm:pt>
    <dgm:pt modelId="{DB1502A1-4886-4CD1-AFD7-E9EF119AD6ED}" type="pres">
      <dgm:prSet presAssocID="{56F6F625-AA4F-4779-B35A-1CAF1D1A349A}" presName="hierRoot3" presStyleCnt="0"/>
      <dgm:spPr/>
    </dgm:pt>
    <dgm:pt modelId="{DC6BD2EF-FCC7-4398-AEB7-CB727AB0A98F}" type="pres">
      <dgm:prSet presAssocID="{56F6F625-AA4F-4779-B35A-1CAF1D1A349A}" presName="composite3" presStyleCnt="0"/>
      <dgm:spPr/>
    </dgm:pt>
    <dgm:pt modelId="{540BD1E9-808B-405C-A0F4-77F2014F64B9}" type="pres">
      <dgm:prSet presAssocID="{56F6F625-AA4F-4779-B35A-1CAF1D1A349A}" presName="background3" presStyleLbl="node3" presStyleIdx="1" presStyleCnt="6"/>
      <dgm:spPr/>
    </dgm:pt>
    <dgm:pt modelId="{EC49DAB3-E3A7-4598-9B4C-10F237B529F9}" type="pres">
      <dgm:prSet presAssocID="{56F6F625-AA4F-4779-B35A-1CAF1D1A349A}" presName="text3" presStyleLbl="fgAcc3" presStyleIdx="1" presStyleCnt="6" custScaleX="184577" custScaleY="184577" custLinFactX="113272" custLinFactNeighborX="200000" custLinFactNeighborY="-44133">
        <dgm:presLayoutVars>
          <dgm:chPref val="3"/>
        </dgm:presLayoutVars>
      </dgm:prSet>
      <dgm:spPr/>
    </dgm:pt>
    <dgm:pt modelId="{F9251731-5144-4F7A-B36D-EA27C0894738}" type="pres">
      <dgm:prSet presAssocID="{56F6F625-AA4F-4779-B35A-1CAF1D1A349A}" presName="hierChild4" presStyleCnt="0"/>
      <dgm:spPr/>
    </dgm:pt>
    <dgm:pt modelId="{C3E185D3-F5D5-404F-899B-B1DAD78CDAF0}" type="pres">
      <dgm:prSet presAssocID="{69A254B7-3B55-4784-8219-913030475D41}" presName="Name17" presStyleLbl="parChTrans1D3" presStyleIdx="2" presStyleCnt="6"/>
      <dgm:spPr/>
    </dgm:pt>
    <dgm:pt modelId="{0C132AC3-F63A-49CA-A8E5-B06A78738A3E}" type="pres">
      <dgm:prSet presAssocID="{0587FDEB-C7B5-43EE-B6B5-24A3A02B8A63}" presName="hierRoot3" presStyleCnt="0"/>
      <dgm:spPr/>
    </dgm:pt>
    <dgm:pt modelId="{2A969111-854F-4AF9-93B6-5D695C0D1729}" type="pres">
      <dgm:prSet presAssocID="{0587FDEB-C7B5-43EE-B6B5-24A3A02B8A63}" presName="composite3" presStyleCnt="0"/>
      <dgm:spPr/>
    </dgm:pt>
    <dgm:pt modelId="{39955363-2C47-42DD-91D6-54D8E98BD96D}" type="pres">
      <dgm:prSet presAssocID="{0587FDEB-C7B5-43EE-B6B5-24A3A02B8A63}" presName="background3" presStyleLbl="node3" presStyleIdx="2" presStyleCnt="6"/>
      <dgm:spPr/>
    </dgm:pt>
    <dgm:pt modelId="{853B8657-F21C-4907-B357-CCE0F07E0311}" type="pres">
      <dgm:prSet presAssocID="{0587FDEB-C7B5-43EE-B6B5-24A3A02B8A63}" presName="text3" presStyleLbl="fgAcc3" presStyleIdx="2" presStyleCnt="6" custScaleX="184577" custScaleY="184577" custLinFactX="-199266" custLinFactY="102371" custLinFactNeighborX="-200000" custLinFactNeighborY="200000">
        <dgm:presLayoutVars>
          <dgm:chPref val="3"/>
        </dgm:presLayoutVars>
      </dgm:prSet>
      <dgm:spPr/>
    </dgm:pt>
    <dgm:pt modelId="{D544A7B3-092B-4512-AB6F-91E76FA9168E}" type="pres">
      <dgm:prSet presAssocID="{0587FDEB-C7B5-43EE-B6B5-24A3A02B8A63}" presName="hierChild4" presStyleCnt="0"/>
      <dgm:spPr/>
    </dgm:pt>
    <dgm:pt modelId="{595B3E4B-7A5B-4DBD-8D88-60AB0D3663D1}" type="pres">
      <dgm:prSet presAssocID="{0273EC74-AE2B-4765-918F-6F40E24DD05A}" presName="Name17" presStyleLbl="parChTrans1D3" presStyleIdx="3" presStyleCnt="6"/>
      <dgm:spPr/>
    </dgm:pt>
    <dgm:pt modelId="{EBC52864-A2B6-4AC7-9F42-B6D5A5891256}" type="pres">
      <dgm:prSet presAssocID="{5557C016-73EC-42C5-91A3-77A3BC0B5FA2}" presName="hierRoot3" presStyleCnt="0"/>
      <dgm:spPr/>
    </dgm:pt>
    <dgm:pt modelId="{7A8F906A-ECC7-45B5-8E41-B8CCBA7F65E9}" type="pres">
      <dgm:prSet presAssocID="{5557C016-73EC-42C5-91A3-77A3BC0B5FA2}" presName="composite3" presStyleCnt="0"/>
      <dgm:spPr/>
    </dgm:pt>
    <dgm:pt modelId="{612460C8-FD6D-4CA5-A194-5C61C37DCD7A}" type="pres">
      <dgm:prSet presAssocID="{5557C016-73EC-42C5-91A3-77A3BC0B5FA2}" presName="background3" presStyleLbl="node3" presStyleIdx="3" presStyleCnt="6"/>
      <dgm:spPr/>
    </dgm:pt>
    <dgm:pt modelId="{78B00A55-ED91-40C9-A5B9-9644C5840000}" type="pres">
      <dgm:prSet presAssocID="{5557C016-73EC-42C5-91A3-77A3BC0B5FA2}" presName="text3" presStyleLbl="fgAcc3" presStyleIdx="3" presStyleCnt="6" custScaleX="184577" custScaleY="184577" custLinFactY="102371" custLinFactNeighborX="8132" custLinFactNeighborY="200000">
        <dgm:presLayoutVars>
          <dgm:chPref val="3"/>
        </dgm:presLayoutVars>
      </dgm:prSet>
      <dgm:spPr/>
    </dgm:pt>
    <dgm:pt modelId="{97F1B1B9-D194-496A-97BD-553C0825B128}" type="pres">
      <dgm:prSet presAssocID="{5557C016-73EC-42C5-91A3-77A3BC0B5FA2}" presName="hierChild4" presStyleCnt="0"/>
      <dgm:spPr/>
    </dgm:pt>
    <dgm:pt modelId="{C78B0578-A143-4143-9E88-E3C993BED557}" type="pres">
      <dgm:prSet presAssocID="{E2D43FDC-9D59-49C6-B744-13CFCC2408E2}" presName="Name17" presStyleLbl="parChTrans1D3" presStyleIdx="4" presStyleCnt="6"/>
      <dgm:spPr/>
    </dgm:pt>
    <dgm:pt modelId="{2B23B0C1-4A5F-4283-A2E2-F2B72470EA81}" type="pres">
      <dgm:prSet presAssocID="{63F14536-BAE8-4FF7-B77F-B3A59CE442E5}" presName="hierRoot3" presStyleCnt="0"/>
      <dgm:spPr/>
    </dgm:pt>
    <dgm:pt modelId="{9BB58661-AF06-4243-B342-7B9284E3AEE5}" type="pres">
      <dgm:prSet presAssocID="{63F14536-BAE8-4FF7-B77F-B3A59CE442E5}" presName="composite3" presStyleCnt="0"/>
      <dgm:spPr/>
    </dgm:pt>
    <dgm:pt modelId="{7CCBFDA7-A5F2-4DC0-9F28-732D4C866462}" type="pres">
      <dgm:prSet presAssocID="{63F14536-BAE8-4FF7-B77F-B3A59CE442E5}" presName="background3" presStyleLbl="node3" presStyleIdx="4" presStyleCnt="6"/>
      <dgm:spPr/>
    </dgm:pt>
    <dgm:pt modelId="{4F87D76D-C5E2-4401-B100-54EDA5D607FE}" type="pres">
      <dgm:prSet presAssocID="{63F14536-BAE8-4FF7-B77F-B3A59CE442E5}" presName="text3" presStyleLbl="fgAcc3" presStyleIdx="4" presStyleCnt="6" custScaleX="184577" custScaleY="184577" custLinFactX="-201139" custLinFactY="101810" custLinFactNeighborX="-300000" custLinFactNeighborY="200000">
        <dgm:presLayoutVars>
          <dgm:chPref val="3"/>
        </dgm:presLayoutVars>
      </dgm:prSet>
      <dgm:spPr/>
    </dgm:pt>
    <dgm:pt modelId="{CC170CB7-A0BC-4AC0-9CC8-1F08F77E95A1}" type="pres">
      <dgm:prSet presAssocID="{63F14536-BAE8-4FF7-B77F-B3A59CE442E5}" presName="hierChild4" presStyleCnt="0"/>
      <dgm:spPr/>
    </dgm:pt>
    <dgm:pt modelId="{B2985975-154F-4254-8D4B-4F249DF26755}" type="pres">
      <dgm:prSet presAssocID="{4D130599-3B37-433D-BA77-27F150201917}" presName="Name10" presStyleLbl="parChTrans1D2" presStyleIdx="1" presStyleCnt="2"/>
      <dgm:spPr/>
    </dgm:pt>
    <dgm:pt modelId="{B98E31A0-3835-4E2B-BB27-64546D029DFD}" type="pres">
      <dgm:prSet presAssocID="{D07CD49B-1C18-4EA7-A125-69573CFFE6C3}" presName="hierRoot2" presStyleCnt="0"/>
      <dgm:spPr/>
    </dgm:pt>
    <dgm:pt modelId="{0AC84C1A-4922-45D8-BA70-18315C9F102F}" type="pres">
      <dgm:prSet presAssocID="{D07CD49B-1C18-4EA7-A125-69573CFFE6C3}" presName="composite2" presStyleCnt="0"/>
      <dgm:spPr/>
    </dgm:pt>
    <dgm:pt modelId="{9A5857C7-CE15-492F-892D-143671FD0F27}" type="pres">
      <dgm:prSet presAssocID="{D07CD49B-1C18-4EA7-A125-69573CFFE6C3}" presName="background2" presStyleLbl="node2" presStyleIdx="1" presStyleCnt="2"/>
      <dgm:spPr/>
    </dgm:pt>
    <dgm:pt modelId="{2E87B1BF-B797-4165-BF5E-4D5261906CE9}" type="pres">
      <dgm:prSet presAssocID="{D07CD49B-1C18-4EA7-A125-69573CFFE6C3}" presName="text2" presStyleLbl="fgAcc2" presStyleIdx="1" presStyleCnt="2" custScaleX="184577" custScaleY="184577" custLinFactNeighborY="-93602">
        <dgm:presLayoutVars>
          <dgm:chPref val="3"/>
        </dgm:presLayoutVars>
      </dgm:prSet>
      <dgm:spPr/>
    </dgm:pt>
    <dgm:pt modelId="{8BF98A77-D63E-461B-9C9C-F0E626410C7B}" type="pres">
      <dgm:prSet presAssocID="{D07CD49B-1C18-4EA7-A125-69573CFFE6C3}" presName="hierChild3" presStyleCnt="0"/>
      <dgm:spPr/>
    </dgm:pt>
    <dgm:pt modelId="{8AB10BA1-30EF-475B-A45C-248EC265849E}" type="pres">
      <dgm:prSet presAssocID="{4E9EDE74-06F1-4AC4-8277-D0713FF86DB9}" presName="Name17" presStyleLbl="parChTrans1D3" presStyleIdx="5" presStyleCnt="6"/>
      <dgm:spPr/>
    </dgm:pt>
    <dgm:pt modelId="{0FB7323C-9305-48D8-B470-890B95EF5C61}" type="pres">
      <dgm:prSet presAssocID="{65B75E84-435F-4241-9351-33C9C6A00E76}" presName="hierRoot3" presStyleCnt="0"/>
      <dgm:spPr/>
    </dgm:pt>
    <dgm:pt modelId="{44F6A63A-4A91-43D8-B917-01B066D6BC77}" type="pres">
      <dgm:prSet presAssocID="{65B75E84-435F-4241-9351-33C9C6A00E76}" presName="composite3" presStyleCnt="0"/>
      <dgm:spPr/>
    </dgm:pt>
    <dgm:pt modelId="{9D02329E-6E00-44BB-9CC5-E5C088F31F61}" type="pres">
      <dgm:prSet presAssocID="{65B75E84-435F-4241-9351-33C9C6A00E76}" presName="background3" presStyleLbl="node3" presStyleIdx="5" presStyleCnt="6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C371315E-34CF-4A2B-8191-7DDF21195126}" type="pres">
      <dgm:prSet presAssocID="{65B75E84-435F-4241-9351-33C9C6A00E76}" presName="text3" presStyleLbl="fgAcc3" presStyleIdx="5" presStyleCnt="6" custScaleX="184577" custScaleY="184577" custLinFactY="102183" custLinFactNeighborY="200000">
        <dgm:presLayoutVars>
          <dgm:chPref val="3"/>
        </dgm:presLayoutVars>
      </dgm:prSet>
      <dgm:spPr/>
    </dgm:pt>
    <dgm:pt modelId="{DB09DE42-911F-4B28-8204-B8CD4115485D}" type="pres">
      <dgm:prSet presAssocID="{65B75E84-435F-4241-9351-33C9C6A00E76}" presName="hierChild4" presStyleCnt="0"/>
      <dgm:spPr/>
    </dgm:pt>
  </dgm:ptLst>
  <dgm:cxnLst>
    <dgm:cxn modelId="{AFAB9D04-4BA0-470D-9692-4A02B4852148}" srcId="{75ED6A70-09C0-4B9C-A6C5-28342730B5FF}" destId="{63F14536-BAE8-4FF7-B77F-B3A59CE442E5}" srcOrd="4" destOrd="0" parTransId="{E2D43FDC-9D59-49C6-B744-13CFCC2408E2}" sibTransId="{0C1DDDBA-5B3A-4F13-B1D5-1EF378CBF5B3}"/>
    <dgm:cxn modelId="{0E2DBD05-901F-4508-9FE6-B83C894ABB1E}" type="presOf" srcId="{69A254B7-3B55-4784-8219-913030475D41}" destId="{C3E185D3-F5D5-404F-899B-B1DAD78CDAF0}" srcOrd="0" destOrd="0" presId="urn:microsoft.com/office/officeart/2005/8/layout/hierarchy1"/>
    <dgm:cxn modelId="{8984E812-3CFA-42ED-AE8B-02D4DCD8D1D9}" type="presOf" srcId="{D07CD49B-1C18-4EA7-A125-69573CFFE6C3}" destId="{2E87B1BF-B797-4165-BF5E-4D5261906CE9}" srcOrd="0" destOrd="0" presId="urn:microsoft.com/office/officeart/2005/8/layout/hierarchy1"/>
    <dgm:cxn modelId="{49574915-6691-44DA-B8DC-506ADF59A1EF}" type="presOf" srcId="{75ED6A70-09C0-4B9C-A6C5-28342730B5FF}" destId="{CBD42EC3-05A7-400E-9B7C-AE97E0021103}" srcOrd="0" destOrd="0" presId="urn:microsoft.com/office/officeart/2005/8/layout/hierarchy1"/>
    <dgm:cxn modelId="{E688E029-806A-4BA5-A06C-D7E7441F3304}" srcId="{75ED6A70-09C0-4B9C-A6C5-28342730B5FF}" destId="{C3895D0E-643A-40AE-BAC2-B619C44ED9EE}" srcOrd="0" destOrd="0" parTransId="{396AD191-8EAF-4712-9947-2B3EE42C2BA4}" sibTransId="{E01F441B-3CD9-4267-A30C-F1C38B713ADB}"/>
    <dgm:cxn modelId="{4E25DF32-6923-4217-9B2B-00322C25FD2D}" type="presOf" srcId="{396AD191-8EAF-4712-9947-2B3EE42C2BA4}" destId="{897DBF46-3545-4F17-8914-5EB0C5870180}" srcOrd="0" destOrd="0" presId="urn:microsoft.com/office/officeart/2005/8/layout/hierarchy1"/>
    <dgm:cxn modelId="{ABA97F62-A2BB-4CCD-ACEB-ABC32963983C}" type="presOf" srcId="{4E9EDE74-06F1-4AC4-8277-D0713FF86DB9}" destId="{8AB10BA1-30EF-475B-A45C-248EC265849E}" srcOrd="0" destOrd="0" presId="urn:microsoft.com/office/officeart/2005/8/layout/hierarchy1"/>
    <dgm:cxn modelId="{3BFF5266-F827-413D-A438-5E43FE423989}" type="presOf" srcId="{E6C1F2A5-E2A9-4883-9FEF-F67DDE0DF823}" destId="{9BC69070-16E1-426B-AE6A-6C8A3EAAC253}" srcOrd="0" destOrd="0" presId="urn:microsoft.com/office/officeart/2005/8/layout/hierarchy1"/>
    <dgm:cxn modelId="{4001AA6B-35B3-4005-BB0B-AB6E33810439}" srcId="{9A7A38E5-7985-4511-95A5-2AD64E0BD21C}" destId="{4A059874-DBA0-4FEA-BA35-E5536FD9ACF8}" srcOrd="0" destOrd="0" parTransId="{7DA2CAEC-1EE4-4863-A16F-D58813670B56}" sibTransId="{6D853D72-A04D-41DA-83D3-2B298B12A979}"/>
    <dgm:cxn modelId="{4821D14E-4D9C-440A-B36E-A883CD6B8338}" srcId="{4A059874-DBA0-4FEA-BA35-E5536FD9ACF8}" destId="{D07CD49B-1C18-4EA7-A125-69573CFFE6C3}" srcOrd="1" destOrd="0" parTransId="{4D130599-3B37-433D-BA77-27F150201917}" sibTransId="{A4DE744D-6F60-4121-8E8B-1C4059ED78B3}"/>
    <dgm:cxn modelId="{65FFA954-5E64-41EB-8F98-27FE25190623}" srcId="{75ED6A70-09C0-4B9C-A6C5-28342730B5FF}" destId="{56F6F625-AA4F-4779-B35A-1CAF1D1A349A}" srcOrd="1" destOrd="0" parTransId="{E6C1F2A5-E2A9-4883-9FEF-F67DDE0DF823}" sibTransId="{D117EC27-31FF-4546-8E91-067192D21372}"/>
    <dgm:cxn modelId="{ECB2D37C-933C-403E-939A-09D87DC4B688}" type="presOf" srcId="{56F6F625-AA4F-4779-B35A-1CAF1D1A349A}" destId="{EC49DAB3-E3A7-4598-9B4C-10F237B529F9}" srcOrd="0" destOrd="0" presId="urn:microsoft.com/office/officeart/2005/8/layout/hierarchy1"/>
    <dgm:cxn modelId="{A653AB8C-B545-4531-B343-C998622CF49F}" type="presOf" srcId="{4A059874-DBA0-4FEA-BA35-E5536FD9ACF8}" destId="{4439359B-2A16-4EC7-9137-4EF9B0ECD724}" srcOrd="0" destOrd="0" presId="urn:microsoft.com/office/officeart/2005/8/layout/hierarchy1"/>
    <dgm:cxn modelId="{03847796-F14E-438B-8249-BD00BC042E4F}" type="presOf" srcId="{C3895D0E-643A-40AE-BAC2-B619C44ED9EE}" destId="{86CEA36C-CA8F-4B0B-8D33-7D6C07A4C886}" srcOrd="0" destOrd="0" presId="urn:microsoft.com/office/officeart/2005/8/layout/hierarchy1"/>
    <dgm:cxn modelId="{D855EC9D-E359-47D8-8346-F3FC9A61C5D7}" srcId="{75ED6A70-09C0-4B9C-A6C5-28342730B5FF}" destId="{5557C016-73EC-42C5-91A3-77A3BC0B5FA2}" srcOrd="3" destOrd="0" parTransId="{0273EC74-AE2B-4765-918F-6F40E24DD05A}" sibTransId="{32B85F01-FCE1-4EEB-8C3C-72382B21DD37}"/>
    <dgm:cxn modelId="{8122F3A7-C7C7-46B4-8AD8-D608B540C215}" srcId="{D07CD49B-1C18-4EA7-A125-69573CFFE6C3}" destId="{65B75E84-435F-4241-9351-33C9C6A00E76}" srcOrd="0" destOrd="0" parTransId="{4E9EDE74-06F1-4AC4-8277-D0713FF86DB9}" sibTransId="{19388773-2480-476D-AA21-403114827FE2}"/>
    <dgm:cxn modelId="{642734A9-0E3C-469A-BEEE-C43FC0679669}" type="presOf" srcId="{0273EC74-AE2B-4765-918F-6F40E24DD05A}" destId="{595B3E4B-7A5B-4DBD-8D88-60AB0D3663D1}" srcOrd="0" destOrd="0" presId="urn:microsoft.com/office/officeart/2005/8/layout/hierarchy1"/>
    <dgm:cxn modelId="{C07310B7-B73C-4391-B1D7-280844AE684D}" srcId="{4A059874-DBA0-4FEA-BA35-E5536FD9ACF8}" destId="{75ED6A70-09C0-4B9C-A6C5-28342730B5FF}" srcOrd="0" destOrd="0" parTransId="{8DD05744-832B-49AA-8EE7-45C502028790}" sibTransId="{7D9491C2-2347-437E-A7C8-7BBDB9FC0F89}"/>
    <dgm:cxn modelId="{D384DBC2-E768-43E6-A8E9-BE17B339B390}" type="presOf" srcId="{63F14536-BAE8-4FF7-B77F-B3A59CE442E5}" destId="{4F87D76D-C5E2-4401-B100-54EDA5D607FE}" srcOrd="0" destOrd="0" presId="urn:microsoft.com/office/officeart/2005/8/layout/hierarchy1"/>
    <dgm:cxn modelId="{F794BAD3-AAE5-4A64-92F0-91705B729474}" type="presOf" srcId="{9A7A38E5-7985-4511-95A5-2AD64E0BD21C}" destId="{FF66AD8C-48F4-4E6F-BFA5-B97D8411DAB2}" srcOrd="0" destOrd="0" presId="urn:microsoft.com/office/officeart/2005/8/layout/hierarchy1"/>
    <dgm:cxn modelId="{5AA1C8D6-6CF9-4154-80D0-A4663E1F7629}" type="presOf" srcId="{8DD05744-832B-49AA-8EE7-45C502028790}" destId="{EFB0EB94-7FD8-4535-889B-A932F3A30BE7}" srcOrd="0" destOrd="0" presId="urn:microsoft.com/office/officeart/2005/8/layout/hierarchy1"/>
    <dgm:cxn modelId="{E45CB8DD-CE5B-4967-96C4-CE0D76C8420D}" type="presOf" srcId="{4D130599-3B37-433D-BA77-27F150201917}" destId="{B2985975-154F-4254-8D4B-4F249DF26755}" srcOrd="0" destOrd="0" presId="urn:microsoft.com/office/officeart/2005/8/layout/hierarchy1"/>
    <dgm:cxn modelId="{9F0947E3-35AC-4ECB-9776-A6F52CBD72DE}" type="presOf" srcId="{0587FDEB-C7B5-43EE-B6B5-24A3A02B8A63}" destId="{853B8657-F21C-4907-B357-CCE0F07E0311}" srcOrd="0" destOrd="0" presId="urn:microsoft.com/office/officeart/2005/8/layout/hierarchy1"/>
    <dgm:cxn modelId="{2C6339EF-F9B2-4338-ACBB-F69547AF256D}" type="presOf" srcId="{E2D43FDC-9D59-49C6-B744-13CFCC2408E2}" destId="{C78B0578-A143-4143-9E88-E3C993BED557}" srcOrd="0" destOrd="0" presId="urn:microsoft.com/office/officeart/2005/8/layout/hierarchy1"/>
    <dgm:cxn modelId="{9E1B86F4-4F5D-44ED-925C-E1C9A40C11F5}" type="presOf" srcId="{65B75E84-435F-4241-9351-33C9C6A00E76}" destId="{C371315E-34CF-4A2B-8191-7DDF21195126}" srcOrd="0" destOrd="0" presId="urn:microsoft.com/office/officeart/2005/8/layout/hierarchy1"/>
    <dgm:cxn modelId="{74E1CCF7-84E0-482E-9AE4-765155824FEB}" type="presOf" srcId="{5557C016-73EC-42C5-91A3-77A3BC0B5FA2}" destId="{78B00A55-ED91-40C9-A5B9-9644C5840000}" srcOrd="0" destOrd="0" presId="urn:microsoft.com/office/officeart/2005/8/layout/hierarchy1"/>
    <dgm:cxn modelId="{B46B90F8-20C8-4EE6-916F-0328A1992D08}" srcId="{75ED6A70-09C0-4B9C-A6C5-28342730B5FF}" destId="{0587FDEB-C7B5-43EE-B6B5-24A3A02B8A63}" srcOrd="2" destOrd="0" parTransId="{69A254B7-3B55-4784-8219-913030475D41}" sibTransId="{68FFAAF2-7854-46F1-B0E1-0FB7C4D96C68}"/>
    <dgm:cxn modelId="{EB19C48C-099A-41CB-B105-DAE42BB71579}" type="presParOf" srcId="{FF66AD8C-48F4-4E6F-BFA5-B97D8411DAB2}" destId="{33BD1E9B-7C73-4096-92D8-16C4DFE96B00}" srcOrd="0" destOrd="0" presId="urn:microsoft.com/office/officeart/2005/8/layout/hierarchy1"/>
    <dgm:cxn modelId="{DDF3C391-189B-43AC-9637-B5787FA36C66}" type="presParOf" srcId="{33BD1E9B-7C73-4096-92D8-16C4DFE96B00}" destId="{D461565C-8694-47A8-A331-DC3F62E3B148}" srcOrd="0" destOrd="0" presId="urn:microsoft.com/office/officeart/2005/8/layout/hierarchy1"/>
    <dgm:cxn modelId="{A8941A91-CBBA-461F-8976-0B4259BA2343}" type="presParOf" srcId="{D461565C-8694-47A8-A331-DC3F62E3B148}" destId="{13744AD9-8367-4613-BB47-54EABD444B8E}" srcOrd="0" destOrd="0" presId="urn:microsoft.com/office/officeart/2005/8/layout/hierarchy1"/>
    <dgm:cxn modelId="{B36662F4-55F4-4A63-BD25-3B93AFE854B5}" type="presParOf" srcId="{D461565C-8694-47A8-A331-DC3F62E3B148}" destId="{4439359B-2A16-4EC7-9137-4EF9B0ECD724}" srcOrd="1" destOrd="0" presId="urn:microsoft.com/office/officeart/2005/8/layout/hierarchy1"/>
    <dgm:cxn modelId="{DC72A346-BDC2-44B9-92CE-74AAE1968AE4}" type="presParOf" srcId="{33BD1E9B-7C73-4096-92D8-16C4DFE96B00}" destId="{06201104-1C72-46A9-BD09-D482403AA12B}" srcOrd="1" destOrd="0" presId="urn:microsoft.com/office/officeart/2005/8/layout/hierarchy1"/>
    <dgm:cxn modelId="{3EBBA1B6-5CF4-413A-AA75-F42BE082D108}" type="presParOf" srcId="{06201104-1C72-46A9-BD09-D482403AA12B}" destId="{EFB0EB94-7FD8-4535-889B-A932F3A30BE7}" srcOrd="0" destOrd="0" presId="urn:microsoft.com/office/officeart/2005/8/layout/hierarchy1"/>
    <dgm:cxn modelId="{F923CC94-3E92-4D1F-8B8E-77560C573333}" type="presParOf" srcId="{06201104-1C72-46A9-BD09-D482403AA12B}" destId="{EA5D7157-1DC4-4468-8BE2-55113726E66B}" srcOrd="1" destOrd="0" presId="urn:microsoft.com/office/officeart/2005/8/layout/hierarchy1"/>
    <dgm:cxn modelId="{57AC5A16-D017-4C25-8DD7-5A6E4872509B}" type="presParOf" srcId="{EA5D7157-1DC4-4468-8BE2-55113726E66B}" destId="{1701204E-377A-4028-8154-29516C990345}" srcOrd="0" destOrd="0" presId="urn:microsoft.com/office/officeart/2005/8/layout/hierarchy1"/>
    <dgm:cxn modelId="{B340B12E-1EDA-40E6-99D7-43B269AB6ACA}" type="presParOf" srcId="{1701204E-377A-4028-8154-29516C990345}" destId="{7E9246CC-A6B9-41BD-BE17-E53EBD2AED13}" srcOrd="0" destOrd="0" presId="urn:microsoft.com/office/officeart/2005/8/layout/hierarchy1"/>
    <dgm:cxn modelId="{7EF47102-ABC8-4D49-93A4-17CFA913C443}" type="presParOf" srcId="{1701204E-377A-4028-8154-29516C990345}" destId="{CBD42EC3-05A7-400E-9B7C-AE97E0021103}" srcOrd="1" destOrd="0" presId="urn:microsoft.com/office/officeart/2005/8/layout/hierarchy1"/>
    <dgm:cxn modelId="{CCE52D6B-72FB-4B15-85D5-C331681874A4}" type="presParOf" srcId="{EA5D7157-1DC4-4468-8BE2-55113726E66B}" destId="{BC153F1C-DAD3-474F-B845-7987C5B99464}" srcOrd="1" destOrd="0" presId="urn:microsoft.com/office/officeart/2005/8/layout/hierarchy1"/>
    <dgm:cxn modelId="{A3217F37-D1FF-48CD-BD91-8AF721366D7E}" type="presParOf" srcId="{BC153F1C-DAD3-474F-B845-7987C5B99464}" destId="{897DBF46-3545-4F17-8914-5EB0C5870180}" srcOrd="0" destOrd="0" presId="urn:microsoft.com/office/officeart/2005/8/layout/hierarchy1"/>
    <dgm:cxn modelId="{4BB5BD3C-43D6-4744-9CFE-6146B84930F9}" type="presParOf" srcId="{BC153F1C-DAD3-474F-B845-7987C5B99464}" destId="{EB1DBB27-5048-4A67-B708-A8377B9291F7}" srcOrd="1" destOrd="0" presId="urn:microsoft.com/office/officeart/2005/8/layout/hierarchy1"/>
    <dgm:cxn modelId="{CCE36E66-E599-4638-AA72-1EB1E4545688}" type="presParOf" srcId="{EB1DBB27-5048-4A67-B708-A8377B9291F7}" destId="{9B331F24-8D2E-4111-B9D1-324F6E248B52}" srcOrd="0" destOrd="0" presId="urn:microsoft.com/office/officeart/2005/8/layout/hierarchy1"/>
    <dgm:cxn modelId="{826819FA-0D87-415A-B8A8-55DABAD33C54}" type="presParOf" srcId="{9B331F24-8D2E-4111-B9D1-324F6E248B52}" destId="{37CC103B-520D-4E20-9CEE-E12C52483F2C}" srcOrd="0" destOrd="0" presId="urn:microsoft.com/office/officeart/2005/8/layout/hierarchy1"/>
    <dgm:cxn modelId="{F5B1CC01-7759-495E-80DD-196BB632A7D5}" type="presParOf" srcId="{9B331F24-8D2E-4111-B9D1-324F6E248B52}" destId="{86CEA36C-CA8F-4B0B-8D33-7D6C07A4C886}" srcOrd="1" destOrd="0" presId="urn:microsoft.com/office/officeart/2005/8/layout/hierarchy1"/>
    <dgm:cxn modelId="{E3F966A8-E127-4CD5-BEFE-B6684F410BED}" type="presParOf" srcId="{EB1DBB27-5048-4A67-B708-A8377B9291F7}" destId="{9B56C7E6-9C5C-40BF-9879-490D3728F261}" srcOrd="1" destOrd="0" presId="urn:microsoft.com/office/officeart/2005/8/layout/hierarchy1"/>
    <dgm:cxn modelId="{39FBA24C-4DE0-4C10-B5CD-E93B4CAC666E}" type="presParOf" srcId="{BC153F1C-DAD3-474F-B845-7987C5B99464}" destId="{9BC69070-16E1-426B-AE6A-6C8A3EAAC253}" srcOrd="2" destOrd="0" presId="urn:microsoft.com/office/officeart/2005/8/layout/hierarchy1"/>
    <dgm:cxn modelId="{DADEAD21-DD75-4D6C-8BD0-9A43D123B649}" type="presParOf" srcId="{BC153F1C-DAD3-474F-B845-7987C5B99464}" destId="{DB1502A1-4886-4CD1-AFD7-E9EF119AD6ED}" srcOrd="3" destOrd="0" presId="urn:microsoft.com/office/officeart/2005/8/layout/hierarchy1"/>
    <dgm:cxn modelId="{D68E819B-4EB9-40F5-9E59-61DD620618C0}" type="presParOf" srcId="{DB1502A1-4886-4CD1-AFD7-E9EF119AD6ED}" destId="{DC6BD2EF-FCC7-4398-AEB7-CB727AB0A98F}" srcOrd="0" destOrd="0" presId="urn:microsoft.com/office/officeart/2005/8/layout/hierarchy1"/>
    <dgm:cxn modelId="{8E105B7B-3CFE-440A-B23B-456BA4C5BA0D}" type="presParOf" srcId="{DC6BD2EF-FCC7-4398-AEB7-CB727AB0A98F}" destId="{540BD1E9-808B-405C-A0F4-77F2014F64B9}" srcOrd="0" destOrd="0" presId="urn:microsoft.com/office/officeart/2005/8/layout/hierarchy1"/>
    <dgm:cxn modelId="{05B2DA18-8044-48FD-908B-8297577357DD}" type="presParOf" srcId="{DC6BD2EF-FCC7-4398-AEB7-CB727AB0A98F}" destId="{EC49DAB3-E3A7-4598-9B4C-10F237B529F9}" srcOrd="1" destOrd="0" presId="urn:microsoft.com/office/officeart/2005/8/layout/hierarchy1"/>
    <dgm:cxn modelId="{953218DE-52EB-4AF7-A4EA-710AABE08FEE}" type="presParOf" srcId="{DB1502A1-4886-4CD1-AFD7-E9EF119AD6ED}" destId="{F9251731-5144-4F7A-B36D-EA27C0894738}" srcOrd="1" destOrd="0" presId="urn:microsoft.com/office/officeart/2005/8/layout/hierarchy1"/>
    <dgm:cxn modelId="{E0B7719C-9593-4DAB-9CEE-CCACDDCCBBA2}" type="presParOf" srcId="{BC153F1C-DAD3-474F-B845-7987C5B99464}" destId="{C3E185D3-F5D5-404F-899B-B1DAD78CDAF0}" srcOrd="4" destOrd="0" presId="urn:microsoft.com/office/officeart/2005/8/layout/hierarchy1"/>
    <dgm:cxn modelId="{17F442A9-F91D-4471-A4BD-B9AB8C859945}" type="presParOf" srcId="{BC153F1C-DAD3-474F-B845-7987C5B99464}" destId="{0C132AC3-F63A-49CA-A8E5-B06A78738A3E}" srcOrd="5" destOrd="0" presId="urn:microsoft.com/office/officeart/2005/8/layout/hierarchy1"/>
    <dgm:cxn modelId="{8FD89763-4E82-4274-A5D5-3DFA9CBAF5DD}" type="presParOf" srcId="{0C132AC3-F63A-49CA-A8E5-B06A78738A3E}" destId="{2A969111-854F-4AF9-93B6-5D695C0D1729}" srcOrd="0" destOrd="0" presId="urn:microsoft.com/office/officeart/2005/8/layout/hierarchy1"/>
    <dgm:cxn modelId="{85913002-9161-4AD6-A9F3-D5437E3955D6}" type="presParOf" srcId="{2A969111-854F-4AF9-93B6-5D695C0D1729}" destId="{39955363-2C47-42DD-91D6-54D8E98BD96D}" srcOrd="0" destOrd="0" presId="urn:microsoft.com/office/officeart/2005/8/layout/hierarchy1"/>
    <dgm:cxn modelId="{7D7F9BBD-633B-4E1F-A6AC-6E5E04175E0D}" type="presParOf" srcId="{2A969111-854F-4AF9-93B6-5D695C0D1729}" destId="{853B8657-F21C-4907-B357-CCE0F07E0311}" srcOrd="1" destOrd="0" presId="urn:microsoft.com/office/officeart/2005/8/layout/hierarchy1"/>
    <dgm:cxn modelId="{62D49484-0D3C-4B1F-97DB-D3AAB4FDCCEA}" type="presParOf" srcId="{0C132AC3-F63A-49CA-A8E5-B06A78738A3E}" destId="{D544A7B3-092B-4512-AB6F-91E76FA9168E}" srcOrd="1" destOrd="0" presId="urn:microsoft.com/office/officeart/2005/8/layout/hierarchy1"/>
    <dgm:cxn modelId="{2B8951BD-3C01-4CF1-AB22-78140BED658B}" type="presParOf" srcId="{BC153F1C-DAD3-474F-B845-7987C5B99464}" destId="{595B3E4B-7A5B-4DBD-8D88-60AB0D3663D1}" srcOrd="6" destOrd="0" presId="urn:microsoft.com/office/officeart/2005/8/layout/hierarchy1"/>
    <dgm:cxn modelId="{5845E5A8-95E1-4BF1-89F1-88D8F5BA5CF5}" type="presParOf" srcId="{BC153F1C-DAD3-474F-B845-7987C5B99464}" destId="{EBC52864-A2B6-4AC7-9F42-B6D5A5891256}" srcOrd="7" destOrd="0" presId="urn:microsoft.com/office/officeart/2005/8/layout/hierarchy1"/>
    <dgm:cxn modelId="{5AEE20E3-4DDA-4802-B85B-854775EACA4B}" type="presParOf" srcId="{EBC52864-A2B6-4AC7-9F42-B6D5A5891256}" destId="{7A8F906A-ECC7-45B5-8E41-B8CCBA7F65E9}" srcOrd="0" destOrd="0" presId="urn:microsoft.com/office/officeart/2005/8/layout/hierarchy1"/>
    <dgm:cxn modelId="{07C1E24A-36F1-4653-A1B8-52AD97CD1EF4}" type="presParOf" srcId="{7A8F906A-ECC7-45B5-8E41-B8CCBA7F65E9}" destId="{612460C8-FD6D-4CA5-A194-5C61C37DCD7A}" srcOrd="0" destOrd="0" presId="urn:microsoft.com/office/officeart/2005/8/layout/hierarchy1"/>
    <dgm:cxn modelId="{EFB181A3-29CD-4CD9-B7E4-3D5DB8FBE758}" type="presParOf" srcId="{7A8F906A-ECC7-45B5-8E41-B8CCBA7F65E9}" destId="{78B00A55-ED91-40C9-A5B9-9644C5840000}" srcOrd="1" destOrd="0" presId="urn:microsoft.com/office/officeart/2005/8/layout/hierarchy1"/>
    <dgm:cxn modelId="{6E0AF1A2-A109-4C7B-8724-C5E2495013D4}" type="presParOf" srcId="{EBC52864-A2B6-4AC7-9F42-B6D5A5891256}" destId="{97F1B1B9-D194-496A-97BD-553C0825B128}" srcOrd="1" destOrd="0" presId="urn:microsoft.com/office/officeart/2005/8/layout/hierarchy1"/>
    <dgm:cxn modelId="{22433405-18CB-4EE5-985E-4CC19AE155CC}" type="presParOf" srcId="{BC153F1C-DAD3-474F-B845-7987C5B99464}" destId="{C78B0578-A143-4143-9E88-E3C993BED557}" srcOrd="8" destOrd="0" presId="urn:microsoft.com/office/officeart/2005/8/layout/hierarchy1"/>
    <dgm:cxn modelId="{6AEE12E3-B8B2-4FDD-AA22-2A14AB947B2F}" type="presParOf" srcId="{BC153F1C-DAD3-474F-B845-7987C5B99464}" destId="{2B23B0C1-4A5F-4283-A2E2-F2B72470EA81}" srcOrd="9" destOrd="0" presId="urn:microsoft.com/office/officeart/2005/8/layout/hierarchy1"/>
    <dgm:cxn modelId="{F540FFEB-FF5B-4F1E-BA51-0F40430C4766}" type="presParOf" srcId="{2B23B0C1-4A5F-4283-A2E2-F2B72470EA81}" destId="{9BB58661-AF06-4243-B342-7B9284E3AEE5}" srcOrd="0" destOrd="0" presId="urn:microsoft.com/office/officeart/2005/8/layout/hierarchy1"/>
    <dgm:cxn modelId="{323A9556-6ABC-4FB8-A2D9-31A85D764EC3}" type="presParOf" srcId="{9BB58661-AF06-4243-B342-7B9284E3AEE5}" destId="{7CCBFDA7-A5F2-4DC0-9F28-732D4C866462}" srcOrd="0" destOrd="0" presId="urn:microsoft.com/office/officeart/2005/8/layout/hierarchy1"/>
    <dgm:cxn modelId="{D6662273-C5CC-45B0-B310-97DD8AB43BA5}" type="presParOf" srcId="{9BB58661-AF06-4243-B342-7B9284E3AEE5}" destId="{4F87D76D-C5E2-4401-B100-54EDA5D607FE}" srcOrd="1" destOrd="0" presId="urn:microsoft.com/office/officeart/2005/8/layout/hierarchy1"/>
    <dgm:cxn modelId="{B7E7574A-11FB-4497-9D2A-070F140E1759}" type="presParOf" srcId="{2B23B0C1-4A5F-4283-A2E2-F2B72470EA81}" destId="{CC170CB7-A0BC-4AC0-9CC8-1F08F77E95A1}" srcOrd="1" destOrd="0" presId="urn:microsoft.com/office/officeart/2005/8/layout/hierarchy1"/>
    <dgm:cxn modelId="{14602B71-8E0D-47E9-85C0-A0497AED2BCD}" type="presParOf" srcId="{06201104-1C72-46A9-BD09-D482403AA12B}" destId="{B2985975-154F-4254-8D4B-4F249DF26755}" srcOrd="2" destOrd="0" presId="urn:microsoft.com/office/officeart/2005/8/layout/hierarchy1"/>
    <dgm:cxn modelId="{0DA902C3-6490-45F4-BA17-21A5E66204BC}" type="presParOf" srcId="{06201104-1C72-46A9-BD09-D482403AA12B}" destId="{B98E31A0-3835-4E2B-BB27-64546D029DFD}" srcOrd="3" destOrd="0" presId="urn:microsoft.com/office/officeart/2005/8/layout/hierarchy1"/>
    <dgm:cxn modelId="{10025E70-07CA-4F18-893D-222AB6580CC6}" type="presParOf" srcId="{B98E31A0-3835-4E2B-BB27-64546D029DFD}" destId="{0AC84C1A-4922-45D8-BA70-18315C9F102F}" srcOrd="0" destOrd="0" presId="urn:microsoft.com/office/officeart/2005/8/layout/hierarchy1"/>
    <dgm:cxn modelId="{157F68FC-59DB-4F47-A58B-FF267BB87CF3}" type="presParOf" srcId="{0AC84C1A-4922-45D8-BA70-18315C9F102F}" destId="{9A5857C7-CE15-492F-892D-143671FD0F27}" srcOrd="0" destOrd="0" presId="urn:microsoft.com/office/officeart/2005/8/layout/hierarchy1"/>
    <dgm:cxn modelId="{9F550086-AFA2-410C-A660-1CA00C4E7BE6}" type="presParOf" srcId="{0AC84C1A-4922-45D8-BA70-18315C9F102F}" destId="{2E87B1BF-B797-4165-BF5E-4D5261906CE9}" srcOrd="1" destOrd="0" presId="urn:microsoft.com/office/officeart/2005/8/layout/hierarchy1"/>
    <dgm:cxn modelId="{7E2870BD-30BD-4E97-9FA0-BF41DCC7EF68}" type="presParOf" srcId="{B98E31A0-3835-4E2B-BB27-64546D029DFD}" destId="{8BF98A77-D63E-461B-9C9C-F0E626410C7B}" srcOrd="1" destOrd="0" presId="urn:microsoft.com/office/officeart/2005/8/layout/hierarchy1"/>
    <dgm:cxn modelId="{C9AC99F3-39FA-4A41-B666-42B48FAA7432}" type="presParOf" srcId="{8BF98A77-D63E-461B-9C9C-F0E626410C7B}" destId="{8AB10BA1-30EF-475B-A45C-248EC265849E}" srcOrd="0" destOrd="0" presId="urn:microsoft.com/office/officeart/2005/8/layout/hierarchy1"/>
    <dgm:cxn modelId="{77D52FD5-E598-4FD0-82B2-CDF45F34AECF}" type="presParOf" srcId="{8BF98A77-D63E-461B-9C9C-F0E626410C7B}" destId="{0FB7323C-9305-48D8-B470-890B95EF5C61}" srcOrd="1" destOrd="0" presId="urn:microsoft.com/office/officeart/2005/8/layout/hierarchy1"/>
    <dgm:cxn modelId="{60355ADD-48AE-4F93-B432-499F48989895}" type="presParOf" srcId="{0FB7323C-9305-48D8-B470-890B95EF5C61}" destId="{44F6A63A-4A91-43D8-B917-01B066D6BC77}" srcOrd="0" destOrd="0" presId="urn:microsoft.com/office/officeart/2005/8/layout/hierarchy1"/>
    <dgm:cxn modelId="{6B389E1F-B7FE-4A10-ADF8-CC71C26D2EB8}" type="presParOf" srcId="{44F6A63A-4A91-43D8-B917-01B066D6BC77}" destId="{9D02329E-6E00-44BB-9CC5-E5C088F31F61}" srcOrd="0" destOrd="0" presId="urn:microsoft.com/office/officeart/2005/8/layout/hierarchy1"/>
    <dgm:cxn modelId="{035DD1C1-0981-450C-9787-5833DDA06897}" type="presParOf" srcId="{44F6A63A-4A91-43D8-B917-01B066D6BC77}" destId="{C371315E-34CF-4A2B-8191-7DDF21195126}" srcOrd="1" destOrd="0" presId="urn:microsoft.com/office/officeart/2005/8/layout/hierarchy1"/>
    <dgm:cxn modelId="{7425B8E0-80F9-4A50-A719-3575450F962D}" type="presParOf" srcId="{0FB7323C-9305-48D8-B470-890B95EF5C61}" destId="{DB09DE42-911F-4B28-8204-B8CD411548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B0578-A143-4143-9E88-E3C993BED557}">
      <dsp:nvSpPr>
        <dsp:cNvPr id="0" name=""/>
        <dsp:cNvSpPr/>
      </dsp:nvSpPr>
      <dsp:spPr>
        <a:xfrm>
          <a:off x="2195358" y="2352282"/>
          <a:ext cx="91440" cy="1407282"/>
        </a:xfrm>
        <a:custGeom>
          <a:avLst/>
          <a:gdLst/>
          <a:ahLst/>
          <a:cxnLst/>
          <a:rect l="0" t="0" r="0" b="0"/>
          <a:pathLst>
            <a:path>
              <a:moveTo>
                <a:pt x="47320" y="0"/>
              </a:moveTo>
              <a:lnTo>
                <a:pt x="47320" y="1360750"/>
              </a:lnTo>
              <a:lnTo>
                <a:pt x="45720" y="1360750"/>
              </a:lnTo>
              <a:lnTo>
                <a:pt x="45720" y="140728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2242678" y="2352282"/>
          <a:ext cx="1650691" cy="1409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2539"/>
              </a:lnTo>
              <a:lnTo>
                <a:pt x="1650691" y="1362539"/>
              </a:lnTo>
              <a:lnTo>
                <a:pt x="1650691" y="140907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808281" y="2352282"/>
          <a:ext cx="1434396" cy="1409071"/>
        </a:xfrm>
        <a:custGeom>
          <a:avLst/>
          <a:gdLst/>
          <a:ahLst/>
          <a:cxnLst/>
          <a:rect l="0" t="0" r="0" b="0"/>
          <a:pathLst>
            <a:path>
              <a:moveTo>
                <a:pt x="1434396" y="0"/>
              </a:moveTo>
              <a:lnTo>
                <a:pt x="1434396" y="1362539"/>
              </a:lnTo>
              <a:lnTo>
                <a:pt x="0" y="1362539"/>
              </a:lnTo>
              <a:lnTo>
                <a:pt x="0" y="140907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2242678" y="2352282"/>
          <a:ext cx="1105908" cy="303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337"/>
              </a:lnTo>
              <a:lnTo>
                <a:pt x="1105908" y="257337"/>
              </a:lnTo>
              <a:lnTo>
                <a:pt x="1105908" y="30386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247447" y="2352282"/>
          <a:ext cx="995231" cy="302558"/>
        </a:xfrm>
        <a:custGeom>
          <a:avLst/>
          <a:gdLst/>
          <a:ahLst/>
          <a:cxnLst/>
          <a:rect l="0" t="0" r="0" b="0"/>
          <a:pathLst>
            <a:path>
              <a:moveTo>
                <a:pt x="995231" y="0"/>
              </a:moveTo>
              <a:lnTo>
                <a:pt x="995231" y="256026"/>
              </a:lnTo>
              <a:lnTo>
                <a:pt x="0" y="256026"/>
              </a:lnTo>
              <a:lnTo>
                <a:pt x="0" y="30255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2196737" y="1319880"/>
          <a:ext cx="91440" cy="4436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46"/>
              </a:lnTo>
              <a:lnTo>
                <a:pt x="45941" y="397146"/>
              </a:lnTo>
              <a:lnTo>
                <a:pt x="45941" y="44367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1778896" y="731157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1834706" y="784178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1949" y="801421"/>
        <a:ext cx="892636" cy="554236"/>
      </dsp:txXfrm>
    </dsp:sp>
    <dsp:sp modelId="{7E9246CC-A6B9-41BD-BE17-E53EBD2AED13}">
      <dsp:nvSpPr>
        <dsp:cNvPr id="0" name=""/>
        <dsp:cNvSpPr/>
      </dsp:nvSpPr>
      <dsp:spPr>
        <a:xfrm>
          <a:off x="1779117" y="1763559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834927" y="1816579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2170" y="1833822"/>
        <a:ext cx="892636" cy="554236"/>
      </dsp:txXfrm>
    </dsp:sp>
    <dsp:sp modelId="{37CC103B-520D-4E20-9CEE-E12C52483F2C}">
      <dsp:nvSpPr>
        <dsp:cNvPr id="0" name=""/>
        <dsp:cNvSpPr/>
      </dsp:nvSpPr>
      <dsp:spPr>
        <a:xfrm>
          <a:off x="647532" y="2654841"/>
          <a:ext cx="1199829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703343" y="2707861"/>
          <a:ext cx="1199829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720586" y="2725104"/>
        <a:ext cx="1165343" cy="554236"/>
      </dsp:txXfrm>
    </dsp:sp>
    <dsp:sp modelId="{540BD1E9-808B-405C-A0F4-77F2014F64B9}">
      <dsp:nvSpPr>
        <dsp:cNvPr id="0" name=""/>
        <dsp:cNvSpPr/>
      </dsp:nvSpPr>
      <dsp:spPr>
        <a:xfrm>
          <a:off x="2885025" y="2656152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940836" y="2709172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58079" y="2726415"/>
        <a:ext cx="892636" cy="554236"/>
      </dsp:txXfrm>
    </dsp:sp>
    <dsp:sp modelId="{39955363-2C47-42DD-91D6-54D8E98BD96D}">
      <dsp:nvSpPr>
        <dsp:cNvPr id="0" name=""/>
        <dsp:cNvSpPr/>
      </dsp:nvSpPr>
      <dsp:spPr>
        <a:xfrm>
          <a:off x="344720" y="3761354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400531" y="3814374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17774" y="3831617"/>
        <a:ext cx="892636" cy="554236"/>
      </dsp:txXfrm>
    </dsp:sp>
    <dsp:sp modelId="{612460C8-FD6D-4CA5-A194-5C61C37DCD7A}">
      <dsp:nvSpPr>
        <dsp:cNvPr id="0" name=""/>
        <dsp:cNvSpPr/>
      </dsp:nvSpPr>
      <dsp:spPr>
        <a:xfrm>
          <a:off x="3429808" y="3761354"/>
          <a:ext cx="927122" cy="58872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3485619" y="3814374"/>
          <a:ext cx="927122" cy="58872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02862" y="3831617"/>
        <a:ext cx="892636" cy="554236"/>
      </dsp:txXfrm>
    </dsp:sp>
    <dsp:sp modelId="{7CCBFDA7-A5F2-4DC0-9F28-732D4C866462}">
      <dsp:nvSpPr>
        <dsp:cNvPr id="0" name=""/>
        <dsp:cNvSpPr/>
      </dsp:nvSpPr>
      <dsp:spPr>
        <a:xfrm>
          <a:off x="1777516" y="3759564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833327" y="3812584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0570" y="3829827"/>
        <a:ext cx="892636" cy="5542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B0578-A143-4143-9E88-E3C993BED557}">
      <dsp:nvSpPr>
        <dsp:cNvPr id="0" name=""/>
        <dsp:cNvSpPr/>
      </dsp:nvSpPr>
      <dsp:spPr>
        <a:xfrm>
          <a:off x="2195358" y="2352282"/>
          <a:ext cx="91440" cy="1407282"/>
        </a:xfrm>
        <a:custGeom>
          <a:avLst/>
          <a:gdLst/>
          <a:ahLst/>
          <a:cxnLst/>
          <a:rect l="0" t="0" r="0" b="0"/>
          <a:pathLst>
            <a:path>
              <a:moveTo>
                <a:pt x="47320" y="0"/>
              </a:moveTo>
              <a:lnTo>
                <a:pt x="47320" y="1360750"/>
              </a:lnTo>
              <a:lnTo>
                <a:pt x="45720" y="1360750"/>
              </a:lnTo>
              <a:lnTo>
                <a:pt x="45720" y="140728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2242678" y="2352282"/>
          <a:ext cx="1650691" cy="1409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2539"/>
              </a:lnTo>
              <a:lnTo>
                <a:pt x="1650691" y="1362539"/>
              </a:lnTo>
              <a:lnTo>
                <a:pt x="1650691" y="140907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808281" y="2352282"/>
          <a:ext cx="1434396" cy="1409071"/>
        </a:xfrm>
        <a:custGeom>
          <a:avLst/>
          <a:gdLst/>
          <a:ahLst/>
          <a:cxnLst/>
          <a:rect l="0" t="0" r="0" b="0"/>
          <a:pathLst>
            <a:path>
              <a:moveTo>
                <a:pt x="1434396" y="0"/>
              </a:moveTo>
              <a:lnTo>
                <a:pt x="1434396" y="1362539"/>
              </a:lnTo>
              <a:lnTo>
                <a:pt x="0" y="1362539"/>
              </a:lnTo>
              <a:lnTo>
                <a:pt x="0" y="140907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2242678" y="2352282"/>
          <a:ext cx="1105908" cy="303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337"/>
              </a:lnTo>
              <a:lnTo>
                <a:pt x="1105908" y="257337"/>
              </a:lnTo>
              <a:lnTo>
                <a:pt x="1105908" y="30386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247447" y="2352282"/>
          <a:ext cx="995231" cy="302558"/>
        </a:xfrm>
        <a:custGeom>
          <a:avLst/>
          <a:gdLst/>
          <a:ahLst/>
          <a:cxnLst/>
          <a:rect l="0" t="0" r="0" b="0"/>
          <a:pathLst>
            <a:path>
              <a:moveTo>
                <a:pt x="995231" y="0"/>
              </a:moveTo>
              <a:lnTo>
                <a:pt x="995231" y="256026"/>
              </a:lnTo>
              <a:lnTo>
                <a:pt x="0" y="256026"/>
              </a:lnTo>
              <a:lnTo>
                <a:pt x="0" y="30255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2196737" y="1319880"/>
          <a:ext cx="91440" cy="4436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46"/>
              </a:lnTo>
              <a:lnTo>
                <a:pt x="45941" y="397146"/>
              </a:lnTo>
              <a:lnTo>
                <a:pt x="45941" y="44367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1778896" y="731157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1834706" y="784178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1949" y="801421"/>
        <a:ext cx="892636" cy="554236"/>
      </dsp:txXfrm>
    </dsp:sp>
    <dsp:sp modelId="{7E9246CC-A6B9-41BD-BE17-E53EBD2AED13}">
      <dsp:nvSpPr>
        <dsp:cNvPr id="0" name=""/>
        <dsp:cNvSpPr/>
      </dsp:nvSpPr>
      <dsp:spPr>
        <a:xfrm>
          <a:off x="1779117" y="1763559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834927" y="1816579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2170" y="1833822"/>
        <a:ext cx="892636" cy="554236"/>
      </dsp:txXfrm>
    </dsp:sp>
    <dsp:sp modelId="{37CC103B-520D-4E20-9CEE-E12C52483F2C}">
      <dsp:nvSpPr>
        <dsp:cNvPr id="0" name=""/>
        <dsp:cNvSpPr/>
      </dsp:nvSpPr>
      <dsp:spPr>
        <a:xfrm>
          <a:off x="647532" y="2654841"/>
          <a:ext cx="1199829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703343" y="2707861"/>
          <a:ext cx="1199829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720586" y="2725104"/>
        <a:ext cx="1165343" cy="554236"/>
      </dsp:txXfrm>
    </dsp:sp>
    <dsp:sp modelId="{540BD1E9-808B-405C-A0F4-77F2014F64B9}">
      <dsp:nvSpPr>
        <dsp:cNvPr id="0" name=""/>
        <dsp:cNvSpPr/>
      </dsp:nvSpPr>
      <dsp:spPr>
        <a:xfrm>
          <a:off x="2885025" y="2656152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940836" y="2709172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58079" y="2726415"/>
        <a:ext cx="892636" cy="554236"/>
      </dsp:txXfrm>
    </dsp:sp>
    <dsp:sp modelId="{39955363-2C47-42DD-91D6-54D8E98BD96D}">
      <dsp:nvSpPr>
        <dsp:cNvPr id="0" name=""/>
        <dsp:cNvSpPr/>
      </dsp:nvSpPr>
      <dsp:spPr>
        <a:xfrm>
          <a:off x="344720" y="3761354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400531" y="3814374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17774" y="3831617"/>
        <a:ext cx="892636" cy="554236"/>
      </dsp:txXfrm>
    </dsp:sp>
    <dsp:sp modelId="{612460C8-FD6D-4CA5-A194-5C61C37DCD7A}">
      <dsp:nvSpPr>
        <dsp:cNvPr id="0" name=""/>
        <dsp:cNvSpPr/>
      </dsp:nvSpPr>
      <dsp:spPr>
        <a:xfrm>
          <a:off x="3429808" y="3761354"/>
          <a:ext cx="927122" cy="58872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3485619" y="3814374"/>
          <a:ext cx="927122" cy="58872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02862" y="3831617"/>
        <a:ext cx="892636" cy="554236"/>
      </dsp:txXfrm>
    </dsp:sp>
    <dsp:sp modelId="{7CCBFDA7-A5F2-4DC0-9F28-732D4C866462}">
      <dsp:nvSpPr>
        <dsp:cNvPr id="0" name=""/>
        <dsp:cNvSpPr/>
      </dsp:nvSpPr>
      <dsp:spPr>
        <a:xfrm>
          <a:off x="1777516" y="3759564"/>
          <a:ext cx="927122" cy="588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833327" y="3812584"/>
          <a:ext cx="927122" cy="588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850570" y="3829827"/>
        <a:ext cx="892636" cy="554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10BA1-30EF-475B-A45C-248EC265849E}">
      <dsp:nvSpPr>
        <dsp:cNvPr id="0" name=""/>
        <dsp:cNvSpPr/>
      </dsp:nvSpPr>
      <dsp:spPr>
        <a:xfrm>
          <a:off x="4926307" y="2357259"/>
          <a:ext cx="91440" cy="1180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8011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85975-154F-4254-8D4B-4F249DF26755}">
      <dsp:nvSpPr>
        <dsp:cNvPr id="0" name=""/>
        <dsp:cNvSpPr/>
      </dsp:nvSpPr>
      <dsp:spPr>
        <a:xfrm>
          <a:off x="2514971" y="1492241"/>
          <a:ext cx="2457056" cy="37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56"/>
              </a:lnTo>
              <a:lnTo>
                <a:pt x="2457056" y="332756"/>
              </a:lnTo>
              <a:lnTo>
                <a:pt x="2457056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B0578-A143-4143-9E88-E3C993BED557}">
      <dsp:nvSpPr>
        <dsp:cNvPr id="0" name=""/>
        <dsp:cNvSpPr/>
      </dsp:nvSpPr>
      <dsp:spPr>
        <a:xfrm>
          <a:off x="1882522" y="2357259"/>
          <a:ext cx="110085" cy="1179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131"/>
              </a:lnTo>
              <a:lnTo>
                <a:pt x="110085" y="1140131"/>
              </a:lnTo>
              <a:lnTo>
                <a:pt x="110085" y="117911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3E4B-7A5B-4DBD-8D88-60AB0D3663D1}">
      <dsp:nvSpPr>
        <dsp:cNvPr id="0" name=""/>
        <dsp:cNvSpPr/>
      </dsp:nvSpPr>
      <dsp:spPr>
        <a:xfrm>
          <a:off x="1882522" y="2357259"/>
          <a:ext cx="1383064" cy="118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630"/>
              </a:lnTo>
              <a:lnTo>
                <a:pt x="1383064" y="1141630"/>
              </a:lnTo>
              <a:lnTo>
                <a:pt x="1383064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185D3-F5D5-404F-899B-B1DAD78CDAF0}">
      <dsp:nvSpPr>
        <dsp:cNvPr id="0" name=""/>
        <dsp:cNvSpPr/>
      </dsp:nvSpPr>
      <dsp:spPr>
        <a:xfrm>
          <a:off x="680684" y="2357259"/>
          <a:ext cx="1201837" cy="1180618"/>
        </a:xfrm>
        <a:custGeom>
          <a:avLst/>
          <a:gdLst/>
          <a:ahLst/>
          <a:cxnLst/>
          <a:rect l="0" t="0" r="0" b="0"/>
          <a:pathLst>
            <a:path>
              <a:moveTo>
                <a:pt x="1201837" y="0"/>
              </a:moveTo>
              <a:lnTo>
                <a:pt x="1201837" y="1141630"/>
              </a:lnTo>
              <a:lnTo>
                <a:pt x="0" y="1141630"/>
              </a:lnTo>
              <a:lnTo>
                <a:pt x="0" y="118061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69070-16E1-426B-AE6A-6C8A3EAAC253}">
      <dsp:nvSpPr>
        <dsp:cNvPr id="0" name=""/>
        <dsp:cNvSpPr/>
      </dsp:nvSpPr>
      <dsp:spPr>
        <a:xfrm>
          <a:off x="1882522" y="2357259"/>
          <a:ext cx="926607" cy="25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15"/>
              </a:lnTo>
              <a:lnTo>
                <a:pt x="926607" y="215615"/>
              </a:lnTo>
              <a:lnTo>
                <a:pt x="926607" y="2546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DBF46-3545-4F17-8914-5EB0C5870180}">
      <dsp:nvSpPr>
        <dsp:cNvPr id="0" name=""/>
        <dsp:cNvSpPr/>
      </dsp:nvSpPr>
      <dsp:spPr>
        <a:xfrm>
          <a:off x="1048647" y="2357259"/>
          <a:ext cx="833874" cy="253504"/>
        </a:xfrm>
        <a:custGeom>
          <a:avLst/>
          <a:gdLst/>
          <a:ahLst/>
          <a:cxnLst/>
          <a:rect l="0" t="0" r="0" b="0"/>
          <a:pathLst>
            <a:path>
              <a:moveTo>
                <a:pt x="833874" y="0"/>
              </a:moveTo>
              <a:lnTo>
                <a:pt x="833874" y="214517"/>
              </a:lnTo>
              <a:lnTo>
                <a:pt x="0" y="214517"/>
              </a:lnTo>
              <a:lnTo>
                <a:pt x="0" y="25350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0EB94-7FD8-4535-889B-A932F3A30BE7}">
      <dsp:nvSpPr>
        <dsp:cNvPr id="0" name=""/>
        <dsp:cNvSpPr/>
      </dsp:nvSpPr>
      <dsp:spPr>
        <a:xfrm>
          <a:off x="1882522" y="1492241"/>
          <a:ext cx="632448" cy="371744"/>
        </a:xfrm>
        <a:custGeom>
          <a:avLst/>
          <a:gdLst/>
          <a:ahLst/>
          <a:cxnLst/>
          <a:rect l="0" t="0" r="0" b="0"/>
          <a:pathLst>
            <a:path>
              <a:moveTo>
                <a:pt x="632448" y="0"/>
              </a:moveTo>
              <a:lnTo>
                <a:pt x="632448" y="332756"/>
              </a:lnTo>
              <a:lnTo>
                <a:pt x="0" y="332756"/>
              </a:lnTo>
              <a:lnTo>
                <a:pt x="0" y="37174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4AD9-8367-4613-BB47-54EABD444B8E}">
      <dsp:nvSpPr>
        <dsp:cNvPr id="0" name=""/>
        <dsp:cNvSpPr/>
      </dsp:nvSpPr>
      <dsp:spPr>
        <a:xfrm>
          <a:off x="2126566" y="99896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9359B-2A16-4EC7-9137-4EF9B0ECD724}">
      <dsp:nvSpPr>
        <dsp:cNvPr id="0" name=""/>
        <dsp:cNvSpPr/>
      </dsp:nvSpPr>
      <dsp:spPr>
        <a:xfrm>
          <a:off x="2173328" y="104339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Shooting 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187775" y="1057839"/>
        <a:ext cx="747914" cy="464379"/>
      </dsp:txXfrm>
    </dsp:sp>
    <dsp:sp modelId="{7E9246CC-A6B9-41BD-BE17-E53EBD2AED13}">
      <dsp:nvSpPr>
        <dsp:cNvPr id="0" name=""/>
        <dsp:cNvSpPr/>
      </dsp:nvSpPr>
      <dsp:spPr>
        <a:xfrm>
          <a:off x="1494118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2EC3-05A7-400E-9B7C-AE97E0021103}">
      <dsp:nvSpPr>
        <dsp:cNvPr id="0" name=""/>
        <dsp:cNvSpPr/>
      </dsp:nvSpPr>
      <dsp:spPr>
        <a:xfrm>
          <a:off x="1540880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555327" y="1922857"/>
        <a:ext cx="747914" cy="464379"/>
      </dsp:txXfrm>
    </dsp:sp>
    <dsp:sp modelId="{37CC103B-520D-4E20-9CEE-E12C52483F2C}">
      <dsp:nvSpPr>
        <dsp:cNvPr id="0" name=""/>
        <dsp:cNvSpPr/>
      </dsp:nvSpPr>
      <dsp:spPr>
        <a:xfrm>
          <a:off x="545997" y="2610764"/>
          <a:ext cx="1005300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A36C-CA8F-4B0B-8D33-7D6C07A4C886}">
      <dsp:nvSpPr>
        <dsp:cNvPr id="0" name=""/>
        <dsp:cNvSpPr/>
      </dsp:nvSpPr>
      <dsp:spPr>
        <a:xfrm>
          <a:off x="592759" y="2655188"/>
          <a:ext cx="1005300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HY태백B" panose="02030600000101010101" pitchFamily="18" charset="-127"/>
              <a:ea typeface="HY태백B" panose="02030600000101010101" pitchFamily="18" charset="-127"/>
            </a:rPr>
            <a:t>Explosion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607206" y="2669635"/>
        <a:ext cx="976406" cy="464379"/>
      </dsp:txXfrm>
    </dsp:sp>
    <dsp:sp modelId="{540BD1E9-808B-405C-A0F4-77F2014F64B9}">
      <dsp:nvSpPr>
        <dsp:cNvPr id="0" name=""/>
        <dsp:cNvSpPr/>
      </dsp:nvSpPr>
      <dsp:spPr>
        <a:xfrm>
          <a:off x="2420725" y="2611863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9DAB3-E3A7-4598-9B4C-10F237B529F9}">
      <dsp:nvSpPr>
        <dsp:cNvPr id="0" name=""/>
        <dsp:cNvSpPr/>
      </dsp:nvSpPr>
      <dsp:spPr>
        <a:xfrm>
          <a:off x="2467487" y="2656286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Enemy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481934" y="2670733"/>
        <a:ext cx="747914" cy="464379"/>
      </dsp:txXfrm>
    </dsp:sp>
    <dsp:sp modelId="{39955363-2C47-42DD-91D6-54D8E98BD96D}">
      <dsp:nvSpPr>
        <dsp:cNvPr id="0" name=""/>
        <dsp:cNvSpPr/>
      </dsp:nvSpPr>
      <dsp:spPr>
        <a:xfrm>
          <a:off x="292280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8657-F21C-4907-B357-CCE0F07E0311}">
      <dsp:nvSpPr>
        <dsp:cNvPr id="0" name=""/>
        <dsp:cNvSpPr/>
      </dsp:nvSpPr>
      <dsp:spPr>
        <a:xfrm>
          <a:off x="339042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Missile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353489" y="3596749"/>
        <a:ext cx="747914" cy="464379"/>
      </dsp:txXfrm>
    </dsp:sp>
    <dsp:sp modelId="{612460C8-FD6D-4CA5-A194-5C61C37DCD7A}">
      <dsp:nvSpPr>
        <dsp:cNvPr id="0" name=""/>
        <dsp:cNvSpPr/>
      </dsp:nvSpPr>
      <dsp:spPr>
        <a:xfrm>
          <a:off x="2877182" y="3537878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0A55-ED91-40C9-A5B9-9644C5840000}">
      <dsp:nvSpPr>
        <dsp:cNvPr id="0" name=""/>
        <dsp:cNvSpPr/>
      </dsp:nvSpPr>
      <dsp:spPr>
        <a:xfrm>
          <a:off x="2923944" y="3582302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game_ Frame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2938391" y="3596749"/>
        <a:ext cx="747914" cy="464379"/>
      </dsp:txXfrm>
    </dsp:sp>
    <dsp:sp modelId="{7CCBFDA7-A5F2-4DC0-9F28-732D4C866462}">
      <dsp:nvSpPr>
        <dsp:cNvPr id="0" name=""/>
        <dsp:cNvSpPr/>
      </dsp:nvSpPr>
      <dsp:spPr>
        <a:xfrm>
          <a:off x="1604203" y="3536379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7D76D-C5E2-4401-B100-54EDA5D607FE}">
      <dsp:nvSpPr>
        <dsp:cNvPr id="0" name=""/>
        <dsp:cNvSpPr/>
      </dsp:nvSpPr>
      <dsp:spPr>
        <a:xfrm>
          <a:off x="1650966" y="3580803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Game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1665413" y="3595250"/>
        <a:ext cx="747914" cy="464379"/>
      </dsp:txXfrm>
    </dsp:sp>
    <dsp:sp modelId="{9A5857C7-CE15-492F-892D-143671FD0F27}">
      <dsp:nvSpPr>
        <dsp:cNvPr id="0" name=""/>
        <dsp:cNvSpPr/>
      </dsp:nvSpPr>
      <dsp:spPr>
        <a:xfrm>
          <a:off x="4583623" y="1863986"/>
          <a:ext cx="776808" cy="4932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7B1BF-B797-4165-BF5E-4D5261906CE9}">
      <dsp:nvSpPr>
        <dsp:cNvPr id="0" name=""/>
        <dsp:cNvSpPr/>
      </dsp:nvSpPr>
      <dsp:spPr>
        <a:xfrm>
          <a:off x="4630385" y="1908410"/>
          <a:ext cx="776808" cy="493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1922857"/>
        <a:ext cx="747914" cy="464379"/>
      </dsp:txXfrm>
    </dsp:sp>
    <dsp:sp modelId="{9D02329E-6E00-44BB-9CC5-E5C088F31F61}">
      <dsp:nvSpPr>
        <dsp:cNvPr id="0" name=""/>
        <dsp:cNvSpPr/>
      </dsp:nvSpPr>
      <dsp:spPr>
        <a:xfrm>
          <a:off x="4583623" y="3537375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C371315E-34CF-4A2B-8191-7DDF21195126}">
      <dsp:nvSpPr>
        <dsp:cNvPr id="0" name=""/>
        <dsp:cNvSpPr/>
      </dsp:nvSpPr>
      <dsp:spPr>
        <a:xfrm>
          <a:off x="4630385" y="3581799"/>
          <a:ext cx="776808" cy="49327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>
              <a:solidFill>
                <a:schemeClr val="bg1"/>
              </a:solidFill>
              <a:latin typeface="HY태백B" panose="02030600000101010101" pitchFamily="18" charset="-127"/>
              <a:ea typeface="HY태백B" panose="02030600000101010101" pitchFamily="18" charset="-127"/>
            </a:rPr>
            <a:t>Buttons</a:t>
          </a:r>
          <a:endParaRPr lang="ko-KR" altLang="en-US" sz="1100" b="1" kern="1200" dirty="0">
            <a:solidFill>
              <a:schemeClr val="bg1"/>
            </a:solidFill>
            <a:latin typeface="HY태백B" panose="02030600000101010101" pitchFamily="18" charset="-127"/>
            <a:ea typeface="HY태백B" panose="02030600000101010101" pitchFamily="18" charset="-127"/>
          </a:endParaRPr>
        </a:p>
      </dsp:txBody>
      <dsp:txXfrm>
        <a:off x="4644832" y="3596246"/>
        <a:ext cx="747914" cy="464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A87-3608-469B-BC90-96C2971D7F3E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0A07C-5060-4CFD-9FDA-F72A85993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 </a:t>
            </a:r>
            <a:r>
              <a:rPr lang="ko-KR" altLang="en-US" dirty="0"/>
              <a:t>독일 해외교육과정을 발표했던 </a:t>
            </a: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이번 발표에는 저와 신윤수 학우가 정보기술과 활용 교과서 분석 및 선생님 현장 인터뷰에 대한 발표를 진행하겠습니다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발표를 위해 김유경 학우가 </a:t>
            </a:r>
            <a:r>
              <a:rPr lang="ko-KR" altLang="en-US" dirty="0" err="1"/>
              <a:t>피피티</a:t>
            </a:r>
            <a:r>
              <a:rPr lang="ko-KR" altLang="en-US" dirty="0"/>
              <a:t> 총 디자이너를 맡아줬고 동영상 편집의 달인 </a:t>
            </a:r>
            <a:r>
              <a:rPr lang="ko-KR" altLang="en-US" dirty="0" err="1"/>
              <a:t>주혜지</a:t>
            </a:r>
            <a:r>
              <a:rPr lang="ko-KR" altLang="en-US" dirty="0"/>
              <a:t> 학우가 인터뷰영상 편집에 힘을 써줬습니다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3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목차입니다</a:t>
            </a:r>
            <a:r>
              <a:rPr lang="en-US" altLang="ko-KR" dirty="0"/>
              <a:t>. </a:t>
            </a:r>
            <a:r>
              <a:rPr lang="ko-KR" altLang="en-US" dirty="0"/>
              <a:t> 교과서 분석에 앞서 도입부분에서는 정보컴퓨터교과목에 대한 전반적인 이야기를 잠시 하겠습니다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교과서 분석을 </a:t>
            </a:r>
            <a:r>
              <a:rPr lang="ko-KR" altLang="en-US" dirty="0" err="1"/>
              <a:t>신윤수학우가</a:t>
            </a:r>
            <a:r>
              <a:rPr lang="ko-KR" altLang="en-US" dirty="0"/>
              <a:t> 발표해주고</a:t>
            </a:r>
            <a:r>
              <a:rPr lang="en-US" altLang="ko-KR" dirty="0"/>
              <a:t>, </a:t>
            </a:r>
            <a:r>
              <a:rPr lang="ko-KR" altLang="en-US" dirty="0"/>
              <a:t>다시 제가 학교현장에서의 교과서에 대한 인터뷰 영상 요약을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9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67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8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0CC31-826F-474E-9821-3C64DCB4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BB2BE-9323-4928-93BE-F126F403A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ADC9C-D286-4C61-A1C5-531AD38B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B22F3-2EEE-4703-AB68-4BF74E2C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E5769-9A05-49DC-A8CF-6B48EFEB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8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49304-CB46-4511-9B08-C8C4F7FF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14680A-095C-4C89-8A6E-287CCB3C1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D5A44-B87B-4BBD-90F2-A44684E1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B212A-8199-4E30-AC8E-B64B7BD8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30ED-ED50-4C50-92D4-8322D77E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0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13148B-CC97-40E1-AEE5-BCB0FF9FF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02A76-78C3-4461-B67C-B17C9E85C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EB09C-9D2A-46AA-832E-FA84DF81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61D883-EB52-4D79-9939-50A97AC2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E4DC9-BA88-4639-ADE7-B5EDEFD9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37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" y="3463605"/>
            <a:ext cx="12191998" cy="339439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3706853"/>
            <a:ext cx="12191998" cy="222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61256" indent="-261256" algn="ctr">
              <a:buFont typeface="Arial" panose="020B0604020202020204" pitchFamily="34" charset="0"/>
              <a:buChar char="•"/>
              <a:defRPr kumimoji="0" lang="ko-KR" altLang="en-US" sz="1448" b="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DemiLight" pitchFamily="34" charset="-127"/>
                <a:ea typeface="Noto Sans CJK KR DemiLight" pitchFamily="34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2391214" algn="l"/>
              </a:tabLst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Noto Sans CJK KR Thin" pitchFamily="34" charset="-127"/>
                <a:ea typeface="Noto Sans CJK KR Thin" pitchFamily="34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0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892829"/>
            <a:ext cx="12192000" cy="496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683829"/>
            <a:ext cx="12192000" cy="379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2743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120925"/>
            <a:ext cx="12192000" cy="15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1143" smtClean="0">
                <a:solidFill>
                  <a:sysClr val="window" lastClr="FFFFFF">
                    <a:lumMod val="6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7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280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892829"/>
            <a:ext cx="12192000" cy="496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683829"/>
            <a:ext cx="12192000" cy="379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2743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120925"/>
            <a:ext cx="12192000" cy="15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1143" smtClean="0">
                <a:solidFill>
                  <a:sysClr val="window" lastClr="FFFFFF">
                    <a:lumMod val="6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7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92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DF162-B5A3-4E94-8AE5-DD0AD83D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A2555-5B63-4EC1-B41E-52F38047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9C955-5767-467A-A565-EBB2F67F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EAECB-458A-4C3C-8995-D266A0DC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352AE-1FD3-44D7-8C1C-2D0A9BFF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0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4B5F3-EFF1-42BF-AC36-9C06B8BF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F9FB-F98C-4D68-B2FA-3C2C960E5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5B42-195A-4E26-85F4-9B47FB8B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F0EAF-118E-4825-AF19-53C100BC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4C941-F38D-4C57-9534-CB0019B6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9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D3F27-A930-4A3C-A784-93CBB22A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8D120-239C-42E6-B904-5D6AC7877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82DF5-D253-4A62-AE5D-B21A65BA4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77D1B-6D65-4BFB-B0B4-CF4D1F97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1391FC-D1CF-44E0-945C-54D68F1C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FD3F-62A0-49F2-BD66-8B17E822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2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B44D-8748-4362-AB2B-E3288C43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F7A9C-E293-4387-9F5C-26D4E3F8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B07EF-4914-4D83-B833-8C4BDCABC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B7B0CA-C52A-4368-8208-25B278C40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BA8B2D-BD92-4000-ABC1-B5AA72D9A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8A98A7-75AF-423F-8A7D-AFC510D9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9F0CF-D57E-4AB9-B64F-E68A5CF7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8DC902-7537-4CCB-AA14-F473DEAF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3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92913-DF5E-44F0-99C8-077CDFE6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9DF31-0FED-4B41-8A3B-D253A4C0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D45D2-3153-4D98-A179-5ED91A7D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FF6F92-77A4-41BE-8885-D9833F93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8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E6013D-8C6A-446B-827A-0EABC0F8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0EBE94-A5AE-4132-B43F-50B84C76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77AA8-A65D-46B7-89E2-5B2F5AAE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5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863D-4967-4F47-B04F-05CCB2A6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C304F-D221-49C4-A94F-DEE32766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18748-D80B-4652-A088-7AD4BE60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99F1B-8DE7-4A45-9D28-AE3E1045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1C989-5598-4E49-9D23-6AE0EF93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553BD-77CE-4E55-A8B6-C6FC8EC4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3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E27CD-B9E9-4C81-93A6-AFC1AF1E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255234-5465-4D0F-A513-CD8A236B6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0FE06-D0A7-456F-A7E4-08441D931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31D974-7579-4F4C-A877-1FFE5765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F58FF-9482-426A-8FA2-CB247B61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A3B47F-B8E5-41C2-8E8A-F20672D0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0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1FD6F-D278-4A35-BD90-310D996B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D67C5-3481-4ABC-87CB-E1E30AECE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2F23B-9D06-4C9F-B3FF-B6A17C3BF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DD636-8DF0-4C65-BDB1-00E6BC77EF5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D9B8A-686A-4114-9155-F800346C8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A918E-A7FA-4AE4-B87A-D9009D654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2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arcadero.com/free-tools/c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hyperlink" Target="https://icons8.com/icon/41389/robotic" TargetMode="External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.png"/><Relationship Id="rId9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hyperlink" Target="https://icons8.com/icon/41389/robotic" TargetMode="External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icons8.com/icon/22814/robot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s://icons8.com/icon/41389/robotic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5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0" y="895404"/>
            <a:ext cx="12192000" cy="209794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6095" b="1" dirty="0">
                <a:solidFill>
                  <a:srgbClr val="00B0F0"/>
                </a:solidFill>
                <a:latin typeface="나눔바른펜OTF" pitchFamily="34" charset="-127"/>
                <a:ea typeface="나눔바른펜OTF" pitchFamily="34" charset="-127"/>
              </a:rPr>
              <a:t>AHG223 Shooting Game</a:t>
            </a:r>
            <a:endParaRPr lang="en-US" altLang="ko-KR" sz="1829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나눔바른펜OTF" pitchFamily="34" charset="-127"/>
              <a:ea typeface="나눔바른펜OTF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38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나눔바른펜OTF" pitchFamily="34" charset="-127"/>
                <a:ea typeface="나눔바른펜OTF" pitchFamily="34" charset="-127"/>
              </a:rPr>
              <a:t>&lt;Deal with </a:t>
            </a:r>
            <a:r>
              <a:rPr lang="en-US" altLang="ko-KR" sz="2438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나눔바른펜OTF" pitchFamily="34" charset="-127"/>
                <a:ea typeface="나눔바른펜OTF" pitchFamily="34" charset="-127"/>
              </a:rPr>
              <a:t>Jframe</a:t>
            </a:r>
            <a:r>
              <a:rPr lang="en-US" altLang="ko-KR" sz="2438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나눔바른펜OTF" pitchFamily="34" charset="-127"/>
                <a:ea typeface="나눔바른펜OTF" pitchFamily="34" charset="-127"/>
              </a:rPr>
              <a:t> &amp; Button&gt;</a:t>
            </a:r>
            <a:endParaRPr lang="en-US" altLang="ko-KR" sz="15162" dirty="0">
              <a:solidFill>
                <a:srgbClr val="05DBE3"/>
              </a:solidFill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9671314" y="6519794"/>
            <a:ext cx="2520686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145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Ahn</a:t>
            </a:r>
            <a:r>
              <a:rPr lang="en-US" altLang="ko-KR" sz="2133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Hyung </a:t>
            </a:r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Geun</a:t>
            </a:r>
            <a:endParaRPr lang="en-US" altLang="ko-KR" sz="1067" b="1" dirty="0">
              <a:solidFill>
                <a:schemeClr val="tx1"/>
              </a:solidFill>
              <a:latin typeface="나눔바른펜OTF" pitchFamily="34" charset="-127"/>
              <a:ea typeface="나눔바른펜OTF" pitchFamily="34" charset="-127"/>
            </a:endParaRPr>
          </a:p>
        </p:txBody>
      </p:sp>
      <p:pic>
        <p:nvPicPr>
          <p:cNvPr id="8" name="Picture 2" descr="Compiler png에 대한 이미지 검색결과">
            <a:hlinkClick r:id="rId3"/>
            <a:extLst>
              <a:ext uri="{FF2B5EF4-FFF2-40B4-BE49-F238E27FC236}">
                <a16:creationId xmlns:a16="http://schemas.microsoft.com/office/drawing/2014/main" id="{79B7A244-0E88-4105-BD94-4405456F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01" y="2993351"/>
            <a:ext cx="2227997" cy="22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45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Extends </a:t>
            </a:r>
            <a:r>
              <a:rPr lang="en-US" altLang="ko-KR" b="1" dirty="0" err="1">
                <a:latin typeface="+mn-ea"/>
              </a:rPr>
              <a:t>Jframe</a:t>
            </a:r>
            <a:r>
              <a:rPr lang="en-US" altLang="ko-KR" b="1" dirty="0">
                <a:latin typeface="+mn-ea"/>
              </a:rPr>
              <a:t> </a:t>
            </a:r>
          </a:p>
          <a:p>
            <a:r>
              <a:rPr lang="en-US" altLang="ko-KR" b="1" dirty="0">
                <a:latin typeface="+mn-ea"/>
              </a:rPr>
              <a:t>Implements </a:t>
            </a:r>
            <a:r>
              <a:rPr lang="en-US" altLang="ko-KR" b="1" dirty="0" err="1">
                <a:latin typeface="+mn-ea"/>
              </a:rPr>
              <a:t>KeyListener</a:t>
            </a:r>
            <a:r>
              <a:rPr lang="en-US" altLang="ko-KR" b="1" dirty="0">
                <a:latin typeface="+mn-ea"/>
              </a:rPr>
              <a:t>, and Runnable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This class contains all interact between Game.java classes. Present at 3</a:t>
            </a:r>
            <a:r>
              <a:rPr lang="en-US" altLang="ko-KR" b="1" baseline="30000" dirty="0">
                <a:latin typeface="+mn-ea"/>
              </a:rPr>
              <a:t>rd</a:t>
            </a:r>
            <a:r>
              <a:rPr lang="en-US" altLang="ko-KR" b="1" dirty="0">
                <a:latin typeface="+mn-ea"/>
              </a:rPr>
              <a:t> index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This class contains player info and GUI</a:t>
            </a:r>
            <a:r>
              <a:rPr lang="ko-KR" altLang="en-US" b="1" dirty="0"/>
              <a:t> </a:t>
            </a:r>
            <a:r>
              <a:rPr lang="en-US" altLang="ko-KR" b="1" dirty="0"/>
              <a:t>of</a:t>
            </a:r>
          </a:p>
          <a:p>
            <a:r>
              <a:rPr lang="en-US" altLang="ko-KR" b="1" dirty="0"/>
              <a:t>game. </a:t>
            </a: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794717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1678B-B8AD-4531-B11A-2BA84ACA2659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</a:t>
            </a:r>
            <a:r>
              <a:rPr lang="en-US" altLang="ko-KR" sz="2000" b="1" u="sng" dirty="0" err="1">
                <a:latin typeface="+mj-lt"/>
              </a:rPr>
              <a:t>game_Frame</a:t>
            </a:r>
            <a:r>
              <a:rPr lang="en-US" altLang="ko-KR" sz="2000" b="1" u="sng" dirty="0">
                <a:latin typeface="+mj-lt"/>
              </a:rPr>
              <a:t> class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6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This java file deal with level of shooting game by button package</a:t>
            </a:r>
            <a:endParaRPr lang="en-US" altLang="ko-KR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609982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2BFD6-63FF-447F-9481-E18A8E6A380D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Button.java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76F221-8FB2-42D2-B896-984456E52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708" y="2935055"/>
            <a:ext cx="2229998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Just for control level of shooting game by button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No need to deal with </a:t>
            </a:r>
            <a:r>
              <a:rPr lang="en-US" altLang="ko-KR" b="1" dirty="0" err="1">
                <a:latin typeface="+mn-ea"/>
              </a:rPr>
              <a:t>swings.jbutton</a:t>
            </a:r>
            <a:r>
              <a:rPr lang="en-US" altLang="ko-KR" b="1" dirty="0">
                <a:latin typeface="+mn-ea"/>
              </a:rPr>
              <a:t>, </a:t>
            </a:r>
            <a:r>
              <a:rPr lang="en-US" altLang="ko-KR" b="1" dirty="0" err="1">
                <a:latin typeface="+mn-ea"/>
              </a:rPr>
              <a:t>awt.button</a:t>
            </a:r>
            <a:r>
              <a:rPr lang="en-US" altLang="ko-KR" b="1" dirty="0">
                <a:latin typeface="+mn-ea"/>
              </a:rPr>
              <a:t> is enough for this project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Lv</a:t>
            </a:r>
            <a:r>
              <a:rPr lang="en-US" altLang="ko-KR" b="1" dirty="0"/>
              <a:t> Button decide score, player HP, speed of player, missile, enemy and reload of missile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076968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21EDC-59B4-4D3B-A786-1142E2AB0BDD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Button class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67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30477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6B69890-9BD7-495E-9555-7FD6C0DC60EF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Game.java – Interact between 5 classes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11BDEFB-1B58-46B2-A247-B777C6F3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F0BA435-6328-49C0-9D43-78D942886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9BA3E3F-EDE7-4E8F-A7BF-EF074691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765D3-D950-4E0F-9E35-CEFE1B1EC8D2}"/>
              </a:ext>
            </a:extLst>
          </p:cNvPr>
          <p:cNvSpPr txBox="1"/>
          <p:nvPr/>
        </p:nvSpPr>
        <p:spPr>
          <a:xfrm>
            <a:off x="6633273" y="224078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GUI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C2660DA-F3C6-4177-812F-695088921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20061E4E-C2D7-4B37-BD51-926BE00D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04431"/>
              </p:ext>
            </p:extLst>
          </p:nvPr>
        </p:nvGraphicFramePr>
        <p:xfrm>
          <a:off x="508003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8A07CD-BD71-48CD-8169-11745ED85AC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5" name="모서리가 둥근 직사각형 8">
            <a:extLst>
              <a:ext uri="{FF2B5EF4-FFF2-40B4-BE49-F238E27FC236}">
                <a16:creationId xmlns:a16="http://schemas.microsoft.com/office/drawing/2014/main" id="{85F7C358-9087-4FAA-9BE1-61992A52FF4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2989D-6174-4875-93E9-DBCC314C37D2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</a:t>
            </a:r>
            <a:r>
              <a:rPr lang="en-US" altLang="ko-KR" b="1" dirty="0" err="1">
                <a:latin typeface="+mn-ea"/>
              </a:rPr>
              <a:t>game_Frame</a:t>
            </a:r>
            <a:r>
              <a:rPr lang="en-US" altLang="ko-KR" b="1" dirty="0">
                <a:latin typeface="+mn-ea"/>
              </a:rPr>
              <a:t> contains </a:t>
            </a:r>
          </a:p>
          <a:p>
            <a:r>
              <a:rPr lang="en-US" altLang="ko-KR" b="1" dirty="0">
                <a:latin typeface="+mn-ea"/>
              </a:rPr>
              <a:t>		method </a:t>
            </a:r>
            <a:r>
              <a:rPr lang="en-US" altLang="ko-KR" b="1" dirty="0" err="1">
                <a:latin typeface="+mn-ea"/>
              </a:rPr>
              <a:t>init</a:t>
            </a:r>
            <a:r>
              <a:rPr lang="en-US" altLang="ko-KR" b="1" dirty="0">
                <a:latin typeface="+mn-ea"/>
              </a:rPr>
              <a:t> and start 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701CE-C1A1-41DC-BBD1-AE19905F938C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Update &amp; draw: drawing each object image then update on frame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882B5-99B0-446D-9133-2C4EC995EB91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Init: assign image to object or animation</a:t>
            </a:r>
          </a:p>
          <a:p>
            <a:r>
              <a:rPr lang="en-US" altLang="ko-KR" b="1" dirty="0"/>
              <a:t>Start: starting thread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062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6B69890-9BD7-495E-9555-7FD6C0DC60EF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Game.java – Interact between 5 classes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11BDEFB-1B58-46B2-A247-B777C6F3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6F0BA435-6328-49C0-9D43-78D942886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9BA3E3F-EDE7-4E8F-A7BF-EF074691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765D3-D950-4E0F-9E35-CEFE1B1EC8D2}"/>
              </a:ext>
            </a:extLst>
          </p:cNvPr>
          <p:cNvSpPr txBox="1"/>
          <p:nvPr/>
        </p:nvSpPr>
        <p:spPr>
          <a:xfrm>
            <a:off x="6633273" y="224078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Process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C2660DA-F3C6-4177-812F-695088921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20061E4E-C2D7-4B37-BD51-926BE00D0E64}"/>
              </a:ext>
            </a:extLst>
          </p:cNvPr>
          <p:cNvGraphicFramePr/>
          <p:nvPr/>
        </p:nvGraphicFramePr>
        <p:xfrm>
          <a:off x="508003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8A07CD-BD71-48CD-8169-11745ED85AC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5" name="모서리가 둥근 직사각형 8">
            <a:extLst>
              <a:ext uri="{FF2B5EF4-FFF2-40B4-BE49-F238E27FC236}">
                <a16:creationId xmlns:a16="http://schemas.microsoft.com/office/drawing/2014/main" id="{85F7C358-9087-4FAA-9BE1-61992A52FF4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2989D-6174-4875-93E9-DBCC314C37D2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Enemy process add score, subtract player HP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when crashed with enemy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701CE-C1A1-41DC-BBD1-AE19905F938C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Every process assign or delete own object on each array list</a:t>
            </a:r>
            <a:endParaRPr lang="ko-KR" altLang="en-US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882B5-99B0-446D-9133-2C4EC995EB91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Missile process remove missile and enemy when they are crash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597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72567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1B1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Image result for interview icon">
            <a:extLst>
              <a:ext uri="{FF2B5EF4-FFF2-40B4-BE49-F238E27FC236}">
                <a16:creationId xmlns:a16="http://schemas.microsoft.com/office/drawing/2014/main" id="{56ECECD9-6104-48B4-AEB7-3F2ADA46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97" y="497951"/>
            <a:ext cx="1422701" cy="14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CEE8C-D91D-43D2-80F1-29C2C1344688}"/>
              </a:ext>
            </a:extLst>
          </p:cNvPr>
          <p:cNvSpPr txBox="1"/>
          <p:nvPr/>
        </p:nvSpPr>
        <p:spPr>
          <a:xfrm>
            <a:off x="626896" y="2252538"/>
            <a:ext cx="457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b="1" u="sng" dirty="0">
                <a:latin typeface="+mj-lt"/>
              </a:rPr>
              <a:t>Designing based upon on Object </a:t>
            </a:r>
            <a:endParaRPr lang="ko-KR" altLang="en-US" b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65E0E-C55D-4BEC-B624-A5535C787A47}"/>
              </a:ext>
            </a:extLst>
          </p:cNvPr>
          <p:cNvSpPr txBox="1"/>
          <p:nvPr/>
        </p:nvSpPr>
        <p:spPr>
          <a:xfrm>
            <a:off x="6545248" y="2252538"/>
            <a:ext cx="457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b="1" u="sng" dirty="0">
                <a:latin typeface="+mj-lt"/>
              </a:rPr>
              <a:t>More proficient Top-down design</a:t>
            </a:r>
            <a:endParaRPr lang="ko-KR" altLang="en-US" b="1" dirty="0">
              <a:latin typeface="+mj-lt"/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4DCED7C8-46FC-4528-BDB5-B1006F8B5F12}"/>
              </a:ext>
            </a:extLst>
          </p:cNvPr>
          <p:cNvSpPr txBox="1">
            <a:spLocks/>
          </p:cNvSpPr>
          <p:nvPr/>
        </p:nvSpPr>
        <p:spPr>
          <a:xfrm>
            <a:off x="6181" y="98421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What I learn through this course – Object Design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4A82568-F6D4-4010-8A2A-9692D700C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AA43741-EF18-4FB6-A818-E7D8B4791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C94370D6-A6F4-4556-AD1E-B64F0A318237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4B7DF-8898-4C6A-AEF1-AF43C64F948F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I’m used to procedural programming cause start programming by C language</a:t>
            </a:r>
            <a:endParaRPr lang="ko-KR" altLang="en-US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90A4F-0235-489C-B359-0D3E1354867F}"/>
              </a:ext>
            </a:extLst>
          </p:cNvPr>
          <p:cNvSpPr txBox="1"/>
          <p:nvPr/>
        </p:nvSpPr>
        <p:spPr>
          <a:xfrm>
            <a:off x="6570242" y="5363833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More convenient, more efficient</a:t>
            </a:r>
            <a:endParaRPr lang="ko-KR" altLang="en-US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660738-1F9D-4D33-873F-CBFC1FAD8E81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This course make me another way to designing Top-down way</a:t>
            </a:r>
            <a:endParaRPr lang="ko-KR" altLang="en-US" b="1" dirty="0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B289D2B6-580B-4267-B812-2EC50A2E9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52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9944BB77-0CDE-49E1-A0ED-1C2BA6B6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52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C3406B52-DB4E-46AB-9845-1786ECA21958}"/>
              </a:ext>
            </a:extLst>
          </p:cNvPr>
          <p:cNvSpPr/>
          <p:nvPr/>
        </p:nvSpPr>
        <p:spPr>
          <a:xfrm>
            <a:off x="304801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5CFF1-7D7F-4633-B8DE-771FB7FC8F70}"/>
              </a:ext>
            </a:extLst>
          </p:cNvPr>
          <p:cNvSpPr txBox="1"/>
          <p:nvPr/>
        </p:nvSpPr>
        <p:spPr>
          <a:xfrm>
            <a:off x="538251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When I learn C++, I design class as path of data </a:t>
            </a:r>
            <a:endParaRPr lang="ko-KR" altLang="en-US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A8FD3-95AF-4417-9107-094B533AD374}"/>
              </a:ext>
            </a:extLst>
          </p:cNvPr>
          <p:cNvSpPr txBox="1"/>
          <p:nvPr/>
        </p:nvSpPr>
        <p:spPr>
          <a:xfrm>
            <a:off x="538251" y="5363833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Can design program perspective of Object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CA37D-BCE9-4F96-AEB8-96BE5E814669}"/>
              </a:ext>
            </a:extLst>
          </p:cNvPr>
          <p:cNvSpPr txBox="1"/>
          <p:nvPr/>
        </p:nvSpPr>
        <p:spPr>
          <a:xfrm>
            <a:off x="538251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But through this class, I finally learn the concept of class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882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1B1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Image result for interview icon">
            <a:extLst>
              <a:ext uri="{FF2B5EF4-FFF2-40B4-BE49-F238E27FC236}">
                <a16:creationId xmlns:a16="http://schemas.microsoft.com/office/drawing/2014/main" id="{56ECECD9-6104-48B4-AEB7-3F2ADA46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97" y="497951"/>
            <a:ext cx="1422701" cy="14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C54C716B-5787-41E2-9042-AECE6B2C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22F9087C-588C-4E57-A076-248536EB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2" name="모서리가 둥근 직사각형 40">
            <a:extLst>
              <a:ext uri="{FF2B5EF4-FFF2-40B4-BE49-F238E27FC236}">
                <a16:creationId xmlns:a16="http://schemas.microsoft.com/office/drawing/2014/main" id="{71183353-F1D9-4550-A0FB-C76F1B146118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Compiler Course: Make JAVA can read XML(UTF-8) File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CEE8C-D91D-43D2-80F1-29C2C1344688}"/>
              </a:ext>
            </a:extLst>
          </p:cNvPr>
          <p:cNvSpPr txBox="1"/>
          <p:nvPr/>
        </p:nvSpPr>
        <p:spPr>
          <a:xfrm>
            <a:off x="626896" y="2252538"/>
            <a:ext cx="475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Compiler course – XML by </a:t>
            </a:r>
            <a:r>
              <a:rPr lang="en-US" altLang="ko-KR" sz="2000" b="1" u="sng" dirty="0" err="1">
                <a:latin typeface="+mj-lt"/>
              </a:rPr>
              <a:t>Jsoup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AF936C9D-C353-49E0-8BAE-BA47EDD0B36B}"/>
              </a:ext>
            </a:extLst>
          </p:cNvPr>
          <p:cNvSpPr/>
          <p:nvPr/>
        </p:nvSpPr>
        <p:spPr>
          <a:xfrm>
            <a:off x="6545248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OOPS course: Make GUI of Shooting Game by library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65E0E-C55D-4BEC-B624-A5535C787A47}"/>
              </a:ext>
            </a:extLst>
          </p:cNvPr>
          <p:cNvSpPr txBox="1"/>
          <p:nvPr/>
        </p:nvSpPr>
        <p:spPr>
          <a:xfrm>
            <a:off x="6545248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GUI library – </a:t>
            </a:r>
            <a:r>
              <a:rPr lang="en-US" altLang="ko-KR" sz="2000" b="1" u="sng" dirty="0" err="1">
                <a:latin typeface="+mj-lt"/>
              </a:rPr>
              <a:t>awt</a:t>
            </a:r>
            <a:r>
              <a:rPr lang="en-US" altLang="ko-KR" sz="2000" b="1" u="sng" dirty="0">
                <a:latin typeface="+mj-lt"/>
              </a:rPr>
              <a:t> &amp; swing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4DCED7C8-46FC-4528-BDB5-B1006F8B5F12}"/>
              </a:ext>
            </a:extLst>
          </p:cNvPr>
          <p:cNvSpPr txBox="1">
            <a:spLocks/>
          </p:cNvSpPr>
          <p:nvPr/>
        </p:nvSpPr>
        <p:spPr>
          <a:xfrm>
            <a:off x="6181" y="98421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What I learn through this course – Variable library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255640F-CB61-4927-8341-9EDB51B4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4" y="2810683"/>
            <a:ext cx="5164137" cy="30568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7BADF28-05DA-483B-938E-67F6BB82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49" y="2810683"/>
            <a:ext cx="3208352" cy="1990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782D01-848A-42D6-A019-A8C956712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669" y="4770420"/>
            <a:ext cx="2446078" cy="10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7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19580" y="2770641"/>
            <a:ext cx="12191998" cy="84414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2391214" algn="l"/>
              </a:tabLst>
            </a:pPr>
            <a:r>
              <a:rPr lang="en-US" altLang="ko-KR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Thank</a:t>
            </a:r>
            <a:r>
              <a:rPr lang="ko-KR" altLang="en-US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</a:t>
            </a:r>
            <a:r>
              <a:rPr lang="en-US" altLang="ko-KR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00452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67000" y="531366"/>
            <a:ext cx="6858000" cy="830997"/>
            <a:chOff x="0" y="612130"/>
            <a:chExt cx="9001125" cy="1090683"/>
          </a:xfrm>
        </p:grpSpPr>
        <p:sp>
          <p:nvSpPr>
            <p:cNvPr id="5" name="텍스트 개체 틀 1"/>
            <p:cNvSpPr txBox="1">
              <a:spLocks/>
            </p:cNvSpPr>
            <p:nvPr/>
          </p:nvSpPr>
          <p:spPr>
            <a:xfrm>
              <a:off x="0" y="612130"/>
              <a:ext cx="9001125" cy="1090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2000" kern="12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54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INDEX</a:t>
              </a:r>
            </a:p>
          </p:txBody>
        </p:sp>
        <p:sp>
          <p:nvSpPr>
            <p:cNvPr id="6" name="텍스트 개체 틀 130"/>
            <p:cNvSpPr txBox="1">
              <a:spLocks/>
            </p:cNvSpPr>
            <p:nvPr/>
          </p:nvSpPr>
          <p:spPr>
            <a:xfrm>
              <a:off x="0" y="1161793"/>
              <a:ext cx="9001125" cy="215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067" b="1" dirty="0">
                <a:solidFill>
                  <a:sysClr val="window" lastClr="FFFFFF">
                    <a:lumMod val="65000"/>
                  </a:sys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46608" y="2831764"/>
            <a:ext cx="1974089" cy="2143150"/>
            <a:chOff x="5048671" y="3716689"/>
            <a:chExt cx="2590992" cy="2812883"/>
          </a:xfrm>
        </p:grpSpPr>
        <p:sp>
          <p:nvSpPr>
            <p:cNvPr id="15" name="텍스트 개체 틀 130"/>
            <p:cNvSpPr txBox="1">
              <a:spLocks/>
            </p:cNvSpPr>
            <p:nvPr/>
          </p:nvSpPr>
          <p:spPr>
            <a:xfrm>
              <a:off x="5048671" y="5640868"/>
              <a:ext cx="2590992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About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Class &amp; Method</a:t>
              </a: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5494299" y="3716689"/>
              <a:ext cx="1597965" cy="1564753"/>
            </a:xfrm>
            <a:prstGeom prst="ellipse">
              <a:avLst/>
            </a:prstGeom>
            <a:solidFill>
              <a:srgbClr val="B3A2C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2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56292" y="1919656"/>
            <a:ext cx="1896546" cy="3037586"/>
            <a:chOff x="1911384" y="2519548"/>
            <a:chExt cx="2489216" cy="3986832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2357010" y="3751720"/>
              <a:ext cx="1597965" cy="1564753"/>
            </a:xfrm>
            <a:prstGeom prst="ellipse">
              <a:avLst/>
            </a:prstGeom>
            <a:solidFill>
              <a:srgbClr val="79D9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1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  <p:sp>
          <p:nvSpPr>
            <p:cNvPr id="14" name="텍스트 개체 틀 130"/>
            <p:cNvSpPr txBox="1">
              <a:spLocks/>
            </p:cNvSpPr>
            <p:nvPr/>
          </p:nvSpPr>
          <p:spPr>
            <a:xfrm>
              <a:off x="1911384" y="5617676"/>
              <a:ext cx="2489216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Simulate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Shooting Game</a:t>
              </a:r>
            </a:p>
          </p:txBody>
        </p:sp>
        <p:pic>
          <p:nvPicPr>
            <p:cNvPr id="17" name="Picture 2" descr="Image result for teach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556575" y="2519548"/>
              <a:ext cx="1198832" cy="119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6230189" y="2831765"/>
            <a:ext cx="2300403" cy="2080516"/>
            <a:chOff x="8177122" y="3716689"/>
            <a:chExt cx="3019279" cy="2730678"/>
          </a:xfrm>
        </p:grpSpPr>
        <p:sp>
          <p:nvSpPr>
            <p:cNvPr id="16" name="텍스트 개체 틀 130"/>
            <p:cNvSpPr txBox="1">
              <a:spLocks/>
            </p:cNvSpPr>
            <p:nvPr/>
          </p:nvSpPr>
          <p:spPr>
            <a:xfrm>
              <a:off x="8177122" y="5639453"/>
              <a:ext cx="3019279" cy="807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Interaction between Class</a:t>
              </a: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8887780" y="3716689"/>
              <a:ext cx="1597965" cy="1564753"/>
            </a:xfrm>
            <a:prstGeom prst="ellipse">
              <a:avLst/>
            </a:prstGeom>
            <a:solidFill>
              <a:srgbClr val="4F81B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3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637233" y="2858452"/>
            <a:ext cx="2300402" cy="2152891"/>
            <a:chOff x="11336368" y="3751719"/>
            <a:chExt cx="3019277" cy="2825669"/>
          </a:xfrm>
        </p:grpSpPr>
        <p:sp>
          <p:nvSpPr>
            <p:cNvPr id="39" name="텍스트 개체 틀 130"/>
            <p:cNvSpPr txBox="1">
              <a:spLocks/>
            </p:cNvSpPr>
            <p:nvPr/>
          </p:nvSpPr>
          <p:spPr>
            <a:xfrm>
              <a:off x="11336368" y="5688684"/>
              <a:ext cx="3019277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Learning in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This Course</a:t>
              </a: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12047026" y="3751719"/>
              <a:ext cx="1597965" cy="1564753"/>
            </a:xfrm>
            <a:prstGeom prst="ellipse">
              <a:avLst/>
            </a:prstGeom>
            <a:solidFill>
              <a:srgbClr val="1B1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4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pic>
        <p:nvPicPr>
          <p:cNvPr id="22" name="Picture 4" descr="Image result for interview icon">
            <a:extLst>
              <a:ext uri="{FF2B5EF4-FFF2-40B4-BE49-F238E27FC236}">
                <a16:creationId xmlns:a16="http://schemas.microsoft.com/office/drawing/2014/main" id="{2C3AA105-E87D-476B-95F5-F0A55BE7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6233" y="1850392"/>
            <a:ext cx="1042402" cy="10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obot png에 대한 이미지 검색결과">
            <a:hlinkClick r:id="rId5"/>
            <a:extLst>
              <a:ext uri="{FF2B5EF4-FFF2-40B4-BE49-F238E27FC236}">
                <a16:creationId xmlns:a16="http://schemas.microsoft.com/office/drawing/2014/main" id="{C7947335-6060-4420-953E-17A41FFF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78" y="1920138"/>
            <a:ext cx="911624" cy="9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obot png에 대한 이미지 검색결과">
            <a:hlinkClick r:id="rId7"/>
            <a:extLst>
              <a:ext uri="{FF2B5EF4-FFF2-40B4-BE49-F238E27FC236}">
                <a16:creationId xmlns:a16="http://schemas.microsoft.com/office/drawing/2014/main" id="{C972A8CA-E20E-4B38-B6E1-86C69EAB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86" y="1975324"/>
            <a:ext cx="962990" cy="8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0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Simulating Game</a:t>
            </a:r>
            <a:endParaRPr lang="ko-KR" alt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46220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79D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026" name="Picture 2" descr="Image result for teach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087" y="645509"/>
            <a:ext cx="1175646" cy="11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FDFC57-1F5C-4CC8-BE87-F10DE627698C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+mj-lt"/>
              </a:rPr>
              <a:t>Shooting Game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2" name="AHG223 ShootingGame">
            <a:hlinkClick r:id="" action="ppaction://media"/>
            <a:extLst>
              <a:ext uri="{FF2B5EF4-FFF2-40B4-BE49-F238E27FC236}">
                <a16:creationId xmlns:a16="http://schemas.microsoft.com/office/drawing/2014/main" id="{DD79370F-769E-4609-A29C-D9AD1C7D1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12983" y="2690535"/>
            <a:ext cx="7620000" cy="3810000"/>
          </a:xfrm>
          <a:prstGeom prst="rect">
            <a:avLst/>
          </a:prstGeom>
        </p:spPr>
      </p:pic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3E7AA404-0EBF-49A7-8C14-1D225C895439}"/>
              </a:ext>
            </a:extLst>
          </p:cNvPr>
          <p:cNvSpPr/>
          <p:nvPr/>
        </p:nvSpPr>
        <p:spPr>
          <a:xfrm>
            <a:off x="626896" y="2820198"/>
            <a:ext cx="3185875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C4E14-D726-4AE6-B14E-681E59F0A520}"/>
              </a:ext>
            </a:extLst>
          </p:cNvPr>
          <p:cNvSpPr txBox="1"/>
          <p:nvPr/>
        </p:nvSpPr>
        <p:spPr>
          <a:xfrm>
            <a:off x="743966" y="3252311"/>
            <a:ext cx="306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Player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can choose </a:t>
            </a:r>
          </a:p>
          <a:p>
            <a:r>
              <a:rPr lang="en-US" altLang="ko-KR" sz="1600" b="1" dirty="0">
                <a:latin typeface="+mn-ea"/>
              </a:rPr>
              <a:t>	level of game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96A36-1EFC-4A05-93B2-BE08B259A231}"/>
              </a:ext>
            </a:extLst>
          </p:cNvPr>
          <p:cNvSpPr txBox="1"/>
          <p:nvPr/>
        </p:nvSpPr>
        <p:spPr>
          <a:xfrm>
            <a:off x="743966" y="5363833"/>
            <a:ext cx="306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Left upper side show</a:t>
            </a:r>
          </a:p>
          <a:p>
            <a:r>
              <a:rPr lang="en-US" altLang="ko-KR" sz="1600" b="1" dirty="0"/>
              <a:t> hp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score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of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58A8C-8475-497D-8E3D-F27B45C4F812}"/>
              </a:ext>
            </a:extLst>
          </p:cNvPr>
          <p:cNvSpPr txBox="1"/>
          <p:nvPr/>
        </p:nvSpPr>
        <p:spPr>
          <a:xfrm>
            <a:off x="743966" y="4310149"/>
            <a:ext cx="306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Player’s speed, bullet</a:t>
            </a:r>
          </a:p>
          <a:p>
            <a:r>
              <a:rPr lang="en-US" altLang="ko-KR" sz="1600" b="1" dirty="0"/>
              <a:t> speed, reload is different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3296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424129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Package of this source code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Include 2 Java File – Game.java, Buttons.java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956313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2BD6C-0D1D-4817-87CF-1B7447185DD5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Shooting Game Package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37D54-A71D-4EB9-A4FB-8800C8983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242" y="4847031"/>
            <a:ext cx="3438282" cy="15145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0520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Contain 5 classes which </a:t>
            </a:r>
          </a:p>
          <a:p>
            <a:r>
              <a:rPr lang="en-US" altLang="ko-KR" b="1" dirty="0">
                <a:latin typeface="+mn-ea"/>
              </a:rPr>
              <a:t>	composed of shooting game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660366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Related with shooting game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829965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E283-4EA4-4EB9-914F-79E4C1916FAF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Game.java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7FAE44-3CE9-4570-93EB-17FDDFD025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243" y="2943616"/>
            <a:ext cx="4657482" cy="13963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4088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Explosion(x, y, damage)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Damage=0 : Missile, Enemy Explosion</a:t>
            </a:r>
          </a:p>
          <a:p>
            <a:r>
              <a:rPr lang="en-US" altLang="ko-KR" b="1" dirty="0">
                <a:latin typeface="+mn-ea"/>
              </a:rPr>
              <a:t>Damage=1 : Player Explosion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Parameter x, y = location of Explosion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37649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A1E01-592B-4121-A10E-D740455CDF84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Explosion class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920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Enemy(x, y, speed)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move() – x-=speed;</a:t>
            </a:r>
          </a:p>
          <a:p>
            <a:r>
              <a:rPr lang="en-US" altLang="ko-KR" b="1" dirty="0">
                <a:latin typeface="+mn-ea"/>
              </a:rPr>
              <a:t>Location is changed by subtract speed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Parameter x, y: location of Enemy</a:t>
            </a:r>
          </a:p>
          <a:p>
            <a:r>
              <a:rPr lang="en-US" altLang="ko-KR" b="1" dirty="0"/>
              <a:t>Parameter speed: speed of Enemy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218396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8A3B5-7672-4BC7-AE7C-67AD9D664D9B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Enemy class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900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Missile(x, y, speed)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324712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73782-91A2-45BE-ABC9-761D859370DD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Missile class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96186-CFED-410F-B736-E2EAAA8E7404}"/>
              </a:ext>
            </a:extLst>
          </p:cNvPr>
          <p:cNvSpPr txBox="1"/>
          <p:nvPr/>
        </p:nvSpPr>
        <p:spPr>
          <a:xfrm>
            <a:off x="6570242" y="5255678"/>
            <a:ext cx="513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Method. move() +x-=speed;</a:t>
            </a:r>
          </a:p>
          <a:p>
            <a:r>
              <a:rPr lang="en-US" altLang="ko-KR" b="1" dirty="0">
                <a:latin typeface="+mn-ea"/>
              </a:rPr>
              <a:t>Location is changed by add speed</a:t>
            </a:r>
          </a:p>
          <a:p>
            <a:r>
              <a:rPr lang="en-US" altLang="ko-KR" b="1" dirty="0">
                <a:latin typeface="+mn-ea"/>
              </a:rPr>
              <a:t>Different direction with Enemy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14E56D-9744-4A0C-BD97-A8BF160070E9}"/>
              </a:ext>
            </a:extLst>
          </p:cNvPr>
          <p:cNvSpPr txBox="1"/>
          <p:nvPr/>
        </p:nvSpPr>
        <p:spPr>
          <a:xfrm>
            <a:off x="6570242" y="4259910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Parameter x, y: location of Missile</a:t>
            </a:r>
          </a:p>
          <a:p>
            <a:r>
              <a:rPr lang="en-US" altLang="ko-KR" b="1" dirty="0"/>
              <a:t>Parameter speed: speed of Missile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4969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Simulating Game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About Class &amp; Method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Interact between Class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1 Package, 2 Java Files, 6 Classes</a:t>
            </a:r>
            <a:r>
              <a:rPr lang="fr-FR" altLang="ko-KR" dirty="0"/>
              <a:t> </a:t>
            </a:r>
            <a:endParaRPr lang="en-US" altLang="ko-KR" b="1" dirty="0">
              <a:latin typeface="나눔바른펜OTF" pitchFamily="34" charset="-127"/>
              <a:ea typeface="나눔바른펜OTF" pitchFamily="34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432F2A15-A243-49E3-B311-77F1C2CAB78E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FD0CB-A11F-426E-AC46-42CEFC246B89}"/>
              </a:ext>
            </a:extLst>
          </p:cNvPr>
          <p:cNvSpPr txBox="1"/>
          <p:nvPr/>
        </p:nvSpPr>
        <p:spPr>
          <a:xfrm>
            <a:off x="6570242" y="3252311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Just for main class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49848-D95A-4230-A5B2-F53B689DA1C4}"/>
              </a:ext>
            </a:extLst>
          </p:cNvPr>
          <p:cNvSpPr txBox="1"/>
          <p:nvPr/>
        </p:nvSpPr>
        <p:spPr>
          <a:xfrm>
            <a:off x="6570242" y="5363833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Nothing else with out upper object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5F3C5-2D7A-4FA9-8181-95785A51A975}"/>
              </a:ext>
            </a:extLst>
          </p:cNvPr>
          <p:cNvSpPr txBox="1"/>
          <p:nvPr/>
        </p:nvSpPr>
        <p:spPr>
          <a:xfrm>
            <a:off x="6570242" y="4310149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Game_Frame</a:t>
            </a:r>
            <a:r>
              <a:rPr lang="en-US" altLang="ko-KR" b="1" dirty="0"/>
              <a:t> AHG223 = new </a:t>
            </a:r>
            <a:r>
              <a:rPr lang="en-US" altLang="ko-KR" b="1" dirty="0" err="1"/>
              <a:t>game_Frame</a:t>
            </a:r>
            <a:r>
              <a:rPr lang="en-US" altLang="ko-KR" b="1" dirty="0"/>
              <a:t>();</a:t>
            </a:r>
            <a:endParaRPr lang="ko-KR" altLang="en-US" b="1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4BA4324-E38C-463E-BE99-DB982EB8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204678"/>
              </p:ext>
            </p:extLst>
          </p:nvPr>
        </p:nvGraphicFramePr>
        <p:xfrm>
          <a:off x="192117" y="2011681"/>
          <a:ext cx="5410662" cy="476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E19946-CEE3-42C2-BB56-34B5CC5C8F2F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Structure of Source Code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B475D-2043-4B9F-BF10-CC375166821D}"/>
              </a:ext>
            </a:extLst>
          </p:cNvPr>
          <p:cNvSpPr txBox="1"/>
          <p:nvPr/>
        </p:nvSpPr>
        <p:spPr>
          <a:xfrm>
            <a:off x="6336792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About Game class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9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8616</TotalTime>
  <Words>1189</Words>
  <Application>Microsoft Office PowerPoint</Application>
  <PresentationFormat>와이드스크린</PresentationFormat>
  <Paragraphs>293</Paragraphs>
  <Slides>17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HY태백B</vt:lpstr>
      <vt:lpstr>Noto Sans CJK KR DemiLight</vt:lpstr>
      <vt:lpstr>Noto Sans CJK KR Thin</vt:lpstr>
      <vt:lpstr>나눔바른펜OTF</vt:lpstr>
      <vt:lpstr>맑은 고딕</vt:lpstr>
      <vt:lpstr>한컴 윤고딕 230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Macarong</dc:creator>
  <cp:lastModifiedBy>안형근</cp:lastModifiedBy>
  <cp:revision>654</cp:revision>
  <dcterms:created xsi:type="dcterms:W3CDTF">2018-03-18T11:34:10Z</dcterms:created>
  <dcterms:modified xsi:type="dcterms:W3CDTF">2018-06-13T06:38:19Z</dcterms:modified>
</cp:coreProperties>
</file>